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193C-2139-44A5-95DF-D8A481F37884}" type="datetimeFigureOut">
              <a:rPr lang="ko-KR" altLang="en-US" smtClean="0"/>
              <a:pPr/>
              <a:t>2017-05-03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4A3A-F0C2-4561-9185-30EBED59C8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193C-2139-44A5-95DF-D8A481F37884}" type="datetimeFigureOut">
              <a:rPr lang="ko-KR" altLang="en-US" smtClean="0"/>
              <a:pPr/>
              <a:t>2017-05-03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4A3A-F0C2-4561-9185-30EBED59C8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193C-2139-44A5-95DF-D8A481F37884}" type="datetimeFigureOut">
              <a:rPr lang="ko-KR" altLang="en-US" smtClean="0"/>
              <a:pPr/>
              <a:t>2017-05-03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4A3A-F0C2-4561-9185-30EBED59C8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193C-2139-44A5-95DF-D8A481F37884}" type="datetimeFigureOut">
              <a:rPr lang="ko-KR" altLang="en-US" smtClean="0"/>
              <a:pPr/>
              <a:t>2017-05-03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4A3A-F0C2-4561-9185-30EBED59C8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193C-2139-44A5-95DF-D8A481F37884}" type="datetimeFigureOut">
              <a:rPr lang="ko-KR" altLang="en-US" smtClean="0"/>
              <a:pPr/>
              <a:t>2017-05-03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4A3A-F0C2-4561-9185-30EBED59C8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193C-2139-44A5-95DF-D8A481F37884}" type="datetimeFigureOut">
              <a:rPr lang="ko-KR" altLang="en-US" smtClean="0"/>
              <a:pPr/>
              <a:t>2017-05-03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4A3A-F0C2-4561-9185-30EBED59C8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193C-2139-44A5-95DF-D8A481F37884}" type="datetimeFigureOut">
              <a:rPr lang="ko-KR" altLang="en-US" smtClean="0"/>
              <a:pPr/>
              <a:t>2017-05-03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4A3A-F0C2-4561-9185-30EBED59C8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193C-2139-44A5-95DF-D8A481F37884}" type="datetimeFigureOut">
              <a:rPr lang="ko-KR" altLang="en-US" smtClean="0"/>
              <a:pPr/>
              <a:t>2017-05-03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4A3A-F0C2-4561-9185-30EBED59C8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193C-2139-44A5-95DF-D8A481F37884}" type="datetimeFigureOut">
              <a:rPr lang="ko-KR" altLang="en-US" smtClean="0"/>
              <a:pPr/>
              <a:t>2017-05-03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4A3A-F0C2-4561-9185-30EBED59C8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193C-2139-44A5-95DF-D8A481F37884}" type="datetimeFigureOut">
              <a:rPr lang="ko-KR" altLang="en-US" smtClean="0"/>
              <a:pPr/>
              <a:t>2017-05-03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4A3A-F0C2-4561-9185-30EBED59C8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193C-2139-44A5-95DF-D8A481F37884}" type="datetimeFigureOut">
              <a:rPr lang="ko-KR" altLang="en-US" smtClean="0"/>
              <a:pPr/>
              <a:t>2017-05-03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4A3A-F0C2-4561-9185-30EBED59C8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7193C-2139-44A5-95DF-D8A481F37884}" type="datetimeFigureOut">
              <a:rPr lang="ko-KR" altLang="en-US" smtClean="0"/>
              <a:pPr/>
              <a:t>2017-05-03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A4A3A-F0C2-4561-9185-30EBED59C84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7" descr="There's One Above All Earthly Friends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766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's One Above All Earthly Frie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632848" cy="642942"/>
          </a:xfrm>
        </p:spPr>
        <p:txBody>
          <a:bodyPr>
            <a:noAutofit/>
          </a:bodyPr>
          <a:lstStyle/>
          <a:p>
            <a:r>
              <a:rPr lang="en-US" altLang="ko-KR" sz="3200" b="1" dirty="0" smtClean="0"/>
              <a:t>There's One Above All Earthly </a:t>
            </a:r>
            <a:r>
              <a:rPr lang="en-US" altLang="ko-KR" sz="3200" b="1" dirty="0" smtClean="0"/>
              <a:t>Friends</a:t>
            </a:r>
            <a:endParaRPr lang="ko-KR" alt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412776"/>
            <a:ext cx="4464496" cy="384380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smtClean="0">
                <a:solidFill>
                  <a:schemeClr val="tx1"/>
                </a:solidFill>
              </a:rPr>
              <a:t>There’s One above all earthly friends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Whose </a:t>
            </a:r>
            <a:r>
              <a:rPr lang="en-US" sz="1600" b="1" dirty="0" smtClean="0">
                <a:solidFill>
                  <a:schemeClr val="tx1"/>
                </a:solidFill>
              </a:rPr>
              <a:t>love all earthly love transcends,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It </a:t>
            </a:r>
            <a:r>
              <a:rPr lang="en-US" sz="1600" b="1" dirty="0" smtClean="0">
                <a:solidFill>
                  <a:schemeClr val="tx1"/>
                </a:solidFill>
              </a:rPr>
              <a:t>is my Lord and Christ divine,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My </a:t>
            </a:r>
            <a:r>
              <a:rPr lang="en-US" sz="1600" b="1" dirty="0" smtClean="0">
                <a:solidFill>
                  <a:schemeClr val="tx1"/>
                </a:solidFill>
              </a:rPr>
              <a:t>Lord because I know He’s mine.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Refrain: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    I </a:t>
            </a:r>
            <a:r>
              <a:rPr lang="en-US" sz="1600" b="1" dirty="0" smtClean="0">
                <a:solidFill>
                  <a:srgbClr val="FF0000"/>
                </a:solidFill>
              </a:rPr>
              <a:t>know He’s mine, this Friend so dear,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    He </a:t>
            </a:r>
            <a:r>
              <a:rPr lang="en-US" sz="1600" b="1" dirty="0" smtClean="0">
                <a:solidFill>
                  <a:srgbClr val="FF0000"/>
                </a:solidFill>
              </a:rPr>
              <a:t>lives with me, He’s ever near;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    Ten </a:t>
            </a:r>
            <a:r>
              <a:rPr lang="en-US" sz="1600" b="1" dirty="0" smtClean="0">
                <a:solidFill>
                  <a:srgbClr val="FF0000"/>
                </a:solidFill>
              </a:rPr>
              <a:t>thousand charms around Him shine,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    And</a:t>
            </a:r>
            <a:r>
              <a:rPr lang="en-US" sz="1600" b="1" dirty="0" smtClean="0">
                <a:solidFill>
                  <a:srgbClr val="FF0000"/>
                </a:solidFill>
              </a:rPr>
              <a:t>, best of all, I know He’s mine. 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smtClean="0">
                <a:solidFill>
                  <a:schemeClr val="tx1"/>
                </a:solidFill>
              </a:rPr>
              <a:t>He’s mine because He died for me,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He </a:t>
            </a:r>
            <a:r>
              <a:rPr lang="en-US" sz="1600" b="1" dirty="0" smtClean="0">
                <a:solidFill>
                  <a:schemeClr val="tx1"/>
                </a:solidFill>
              </a:rPr>
              <a:t>saved my soul, He set me free;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With </a:t>
            </a:r>
            <a:r>
              <a:rPr lang="en-US" sz="1600" b="1" dirty="0" smtClean="0">
                <a:solidFill>
                  <a:schemeClr val="tx1"/>
                </a:solidFill>
              </a:rPr>
              <a:t>joy I worship at His shrine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And </a:t>
            </a:r>
            <a:r>
              <a:rPr lang="en-US" sz="1600" b="1" dirty="0" smtClean="0">
                <a:solidFill>
                  <a:schemeClr val="tx1"/>
                </a:solidFill>
              </a:rPr>
              <a:t>cry, “Praise God, I know He’s mine</a:t>
            </a:r>
            <a:r>
              <a:rPr lang="en-US" sz="1600" b="1" dirty="0" smtClean="0">
                <a:solidFill>
                  <a:schemeClr val="tx1"/>
                </a:solidFill>
              </a:rPr>
              <a:t>.”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There's One Above All Earthly Friends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There's One Above All Earthly Friends_I Know He's Mine</dc:title>
  <dc:creator>Owner</dc:creator>
  <cp:lastModifiedBy>mary</cp:lastModifiedBy>
  <cp:revision>7</cp:revision>
  <dcterms:created xsi:type="dcterms:W3CDTF">2017-05-03T14:35:00Z</dcterms:created>
  <dcterms:modified xsi:type="dcterms:W3CDTF">2017-05-04T04:02:00Z</dcterms:modified>
</cp:coreProperties>
</file>