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E07B-0BE7-44E7-9079-5D379D15C740}" type="datetimeFigureOut">
              <a:rPr lang="en-US" smtClean="0"/>
              <a:pPr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25C8-1276-4DA5-9CD3-E4E911F045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strife is o'er, the battle d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510" y="83130"/>
            <a:ext cx="7086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strife is o'er, the battle done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8810470" cy="5562600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Alleluia, alleluia, alleluia!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The </a:t>
            </a:r>
            <a:r>
              <a:rPr lang="en-US" sz="1900" b="1" dirty="0" smtClean="0">
                <a:solidFill>
                  <a:schemeClr val="tx1"/>
                </a:solidFill>
              </a:rPr>
              <a:t>strife is o'er, the battle done,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the victory of life is won; the song of triumph has begun. Alleluia!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The powers of death have done their worst,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but Christ their legions hath dispersed: let shout of holy joy outburst. Alleluia!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The three sad days are quickly sped,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he rises glorious from the dead: all glory to our risen Head! Alleluia!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/>
            </a:r>
            <a:br>
              <a:rPr lang="en-US" sz="1900" b="1" dirty="0" smtClean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He closed the yawning gates of hell,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the bars from heaven's high portals fell; let hymns of praise his triumphs tell! Alleluia!</a:t>
            </a:r>
            <a:endParaRPr lang="en-US" sz="1900" b="1" dirty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Lord! by the stripes which wounded thee,</a:t>
            </a:r>
            <a:br>
              <a:rPr lang="en-US" sz="1900" b="1" dirty="0" smtClean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from death's dread sting thy servants free, that we may live and sing to thee. Alleluia!   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strife is o'er, the battle done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strife is o'er, the battle done</dc:title>
  <dc:creator>user</dc:creator>
  <cp:lastModifiedBy>user</cp:lastModifiedBy>
  <cp:revision>5</cp:revision>
  <dcterms:created xsi:type="dcterms:W3CDTF">2017-05-18T01:21:56Z</dcterms:created>
  <dcterms:modified xsi:type="dcterms:W3CDTF">2017-05-19T19:36:58Z</dcterms:modified>
</cp:coreProperties>
</file>