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2C5B7-9F2B-4F32-9A2B-F659900F4EC3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B7C84-F75D-49D8-AD19-474685EC24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Old, Old Story.jpg"/>
          <p:cNvPicPr>
            <a:picLocks noChangeAspect="1"/>
          </p:cNvPicPr>
          <p:nvPr userDrawn="1"/>
        </p:nvPicPr>
        <p:blipFill>
          <a:blip r:embed="rId14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ll Me the Old, Old St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Tell Me the Old, Old Story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57200"/>
            <a:ext cx="5867400" cy="60385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Tell </a:t>
            </a:r>
            <a:r>
              <a:rPr lang="en-US" sz="1800" b="1" dirty="0" smtClean="0">
                <a:solidFill>
                  <a:schemeClr val="tx1"/>
                </a:solidFill>
              </a:rPr>
              <a:t>me the old, old story, Of unseen things above,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Of </a:t>
            </a:r>
            <a:r>
              <a:rPr lang="en-US" sz="1800" b="1" dirty="0" smtClean="0">
                <a:solidFill>
                  <a:schemeClr val="tx1"/>
                </a:solidFill>
              </a:rPr>
              <a:t>Jesus and His glory,  Of Jesus and His love;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Tell </a:t>
            </a:r>
            <a:r>
              <a:rPr lang="en-US" sz="1800" b="1" dirty="0" smtClean="0">
                <a:solidFill>
                  <a:schemeClr val="tx1"/>
                </a:solidFill>
              </a:rPr>
              <a:t>me the story simply,  As to a little child,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For </a:t>
            </a:r>
            <a:r>
              <a:rPr lang="en-US" sz="1800" b="1" dirty="0" smtClean="0">
                <a:solidFill>
                  <a:schemeClr val="tx1"/>
                </a:solidFill>
              </a:rPr>
              <a:t>I am weak and weary, And helpless and defiled.</a:t>
            </a:r>
          </a:p>
          <a:p>
            <a:pPr marL="457200" indent="-457200"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Tell </a:t>
            </a:r>
            <a:r>
              <a:rPr lang="en-US" sz="1800" b="1" dirty="0" smtClean="0">
                <a:solidFill>
                  <a:srgbClr val="FF0000"/>
                </a:solidFill>
              </a:rPr>
              <a:t>me the old, old story, Tell me the old, old story,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Tell me the old, old story, Of Jesus and His love.</a:t>
            </a:r>
          </a:p>
          <a:p>
            <a:pPr marL="225425" indent="-225425"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Tell </a:t>
            </a:r>
            <a:r>
              <a:rPr lang="en-US" sz="1800" b="1" dirty="0" smtClean="0">
                <a:solidFill>
                  <a:schemeClr val="tx1"/>
                </a:solidFill>
              </a:rPr>
              <a:t>me the story slowly,  That I may take it in                                                          That wonderful redemption, </a:t>
            </a:r>
            <a:r>
              <a:rPr lang="en-US" sz="1800" b="1" dirty="0" smtClean="0">
                <a:solidFill>
                  <a:schemeClr val="tx1"/>
                </a:solidFill>
              </a:rPr>
              <a:t>God’s </a:t>
            </a:r>
            <a:r>
              <a:rPr lang="en-US" sz="1800" b="1" dirty="0" smtClean="0">
                <a:solidFill>
                  <a:schemeClr val="tx1"/>
                </a:solidFill>
              </a:rPr>
              <a:t>remedy for sin;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Tell me the story often, </a:t>
            </a:r>
            <a:r>
              <a:rPr lang="en-US" sz="1800" b="1" dirty="0" smtClean="0">
                <a:solidFill>
                  <a:schemeClr val="tx1"/>
                </a:solidFill>
              </a:rPr>
              <a:t>For </a:t>
            </a:r>
            <a:r>
              <a:rPr lang="en-US" sz="1800" b="1" dirty="0" smtClean="0">
                <a:solidFill>
                  <a:schemeClr val="tx1"/>
                </a:solidFill>
              </a:rPr>
              <a:t>I forget so soon,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“early dew” of morning  </a:t>
            </a:r>
            <a:r>
              <a:rPr lang="en-US" sz="1800" b="1" dirty="0" smtClean="0">
                <a:solidFill>
                  <a:schemeClr val="tx1"/>
                </a:solidFill>
              </a:rPr>
              <a:t>Has </a:t>
            </a:r>
            <a:r>
              <a:rPr lang="en-US" sz="1800" b="1" dirty="0" smtClean="0">
                <a:solidFill>
                  <a:schemeClr val="tx1"/>
                </a:solidFill>
              </a:rPr>
              <a:t>passed away at noon.</a:t>
            </a:r>
          </a:p>
          <a:p>
            <a:pPr marL="225425" indent="-225425" algn="l"/>
            <a:endParaRPr lang="en-US" sz="1000" b="1" dirty="0" smtClean="0">
              <a:solidFill>
                <a:schemeClr val="tx1"/>
              </a:solidFill>
            </a:endParaRPr>
          </a:p>
          <a:p>
            <a:pPr marL="225425" indent="-225425"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Tell </a:t>
            </a:r>
            <a:r>
              <a:rPr lang="en-US" sz="1800" b="1" dirty="0" smtClean="0">
                <a:solidFill>
                  <a:schemeClr val="tx1"/>
                </a:solidFill>
              </a:rPr>
              <a:t>me the same old story,  When you have cause to fear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That this world’s empty glory  Is costing me too dear;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when the Lord’s bright glory  </a:t>
            </a:r>
            <a:r>
              <a:rPr lang="en-US" sz="1800" b="1" dirty="0" smtClean="0">
                <a:solidFill>
                  <a:schemeClr val="tx1"/>
                </a:solidFill>
              </a:rPr>
              <a:t>Is </a:t>
            </a:r>
            <a:r>
              <a:rPr lang="en-US" sz="1800" b="1" dirty="0" smtClean="0">
                <a:solidFill>
                  <a:schemeClr val="tx1"/>
                </a:solidFill>
              </a:rPr>
              <a:t>dawning on my soul,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Tell me the old, old story:  “Christ Jesus makes thee whole.”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Tell Me the Old, Old Story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Tell Me the Old, Old Story</dc:title>
  <dc:creator>user</dc:creator>
  <cp:lastModifiedBy>user</cp:lastModifiedBy>
  <cp:revision>8</cp:revision>
  <dcterms:created xsi:type="dcterms:W3CDTF">2017-05-31T14:51:30Z</dcterms:created>
  <dcterms:modified xsi:type="dcterms:W3CDTF">2017-05-31T16:25:28Z</dcterms:modified>
</cp:coreProperties>
</file>