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A14AF-D148-4382-815F-E69206C3D883}" type="datetimeFigureOut">
              <a:rPr lang="en-US" smtClean="0"/>
              <a:t>5/22/2017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29EC8-541E-4D6B-954F-929BAF04A4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Rejoice, All Ye Believers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joice, All Ye Believer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25658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Rejoice, All Ye Believers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6912768" cy="5832648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Rejoice, all ye believers, And let your lights appear;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evening is advancing, And darker night is near: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Bridegroom is arising, And soon he </a:t>
            </a:r>
            <a:r>
              <a:rPr lang="en-US" sz="2000" b="1" dirty="0" err="1" smtClean="0">
                <a:solidFill>
                  <a:schemeClr val="tx1"/>
                </a:solidFill>
              </a:rPr>
              <a:t>draweth</a:t>
            </a:r>
            <a:r>
              <a:rPr lang="en-US" sz="2000" b="1" dirty="0" smtClean="0">
                <a:solidFill>
                  <a:schemeClr val="tx1"/>
                </a:solidFill>
              </a:rPr>
              <a:t> nigh;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Up, pray, and watch, and wrestle: At midnight comes the cry.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See that your lamps are burning; Replenish them with oil;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wait for your salvation, The end of earthly toil.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watchers on the mountain Proclaim the Bridegroom near,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Go meet him as he cometh, With Alleluias clear.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Ye saints, who here in patience Your cross and </a:t>
            </a:r>
            <a:r>
              <a:rPr lang="en-US" sz="2000" b="1" dirty="0" err="1" smtClean="0">
                <a:solidFill>
                  <a:schemeClr val="tx1"/>
                </a:solidFill>
              </a:rPr>
              <a:t>suff'rings</a:t>
            </a:r>
            <a:r>
              <a:rPr lang="en-US" sz="2000" b="1" dirty="0" smtClean="0">
                <a:solidFill>
                  <a:schemeClr val="tx1"/>
                </a:solidFill>
              </a:rPr>
              <a:t> bore,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Shall live and reign for ever, When sorrow is no more: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Around the throne of glory The Lamb ye shall behold,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In triumph cast before him Your diadems of gold.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Our Hope and Expectation, O Jesus, now appear;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Arise, thou Sun so longed for, O'er this benighted sphere.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With hearts and hands uplifted, We plead, O Lord to see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 day of earth's redemption That brings us unto thee.  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Rejoice, All Ye Believers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Rejoice, All Ye Believers </dc:title>
  <dc:creator>mary</dc:creator>
  <cp:lastModifiedBy>mary</cp:lastModifiedBy>
  <cp:revision>5</cp:revision>
  <dcterms:created xsi:type="dcterms:W3CDTF">2017-05-22T14:22:03Z</dcterms:created>
  <dcterms:modified xsi:type="dcterms:W3CDTF">2017-05-22T15:30:40Z</dcterms:modified>
</cp:coreProperties>
</file>