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-1277" y="-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A9C7-3000-412F-8945-4715A93919CA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56388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Once in royal David's city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457200"/>
            <a:ext cx="6781800" cy="6400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Once in royal David's city stood a lowly cattle shed,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where a mother laid her baby in a manger for his bed: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Mary was that mother mild, Jesus Christ her little child.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came down to earth from heaven, who is God and Lord of all,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his shelter was a stable, and his cradle was a stall;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with the poor, the scorned, the lowly, lived on earth our Savior holy.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And, through all his wondrous childhood, he would honor and obey,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love and watch the lowly maiden in whose gentle arms he lay: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Christian children all must be mild, obedient, good as he.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he is our childhood's pattern, day by day like us he grew;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was little, weak and helpless, tears and smiles like us he knew.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he </a:t>
            </a:r>
            <a:r>
              <a:rPr lang="en-US" sz="1800" b="1" dirty="0" err="1" smtClean="0">
                <a:solidFill>
                  <a:schemeClr val="tx1"/>
                </a:solidFill>
              </a:rPr>
              <a:t>feeleth</a:t>
            </a:r>
            <a:r>
              <a:rPr lang="en-US" sz="1800" b="1" dirty="0" smtClean="0">
                <a:solidFill>
                  <a:schemeClr val="tx1"/>
                </a:solidFill>
              </a:rPr>
              <a:t> for our sadness, and he </a:t>
            </a:r>
            <a:r>
              <a:rPr lang="en-US" sz="1800" b="1" dirty="0" err="1" smtClean="0">
                <a:solidFill>
                  <a:schemeClr val="tx1"/>
                </a:solidFill>
              </a:rPr>
              <a:t>shareth</a:t>
            </a:r>
            <a:r>
              <a:rPr lang="en-US" sz="1800" b="1" dirty="0" smtClean="0">
                <a:solidFill>
                  <a:schemeClr val="tx1"/>
                </a:solidFill>
              </a:rPr>
              <a:t> in our gladness.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our eyes at last shall see him, through his own redeeming love;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that Child who seemed so helpless is our Lord in heaven above;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he leads his children on to the place where he is gone.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Not in that poor lowly stable, with the oxen standing round,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shall see him; but in heaven, set at God's right hand on high;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like stars his children crowned, all in white shall wait around.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Once in royal David's city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Once in royal David's city </dc:title>
  <dc:creator>user</dc:creator>
  <cp:lastModifiedBy>mary</cp:lastModifiedBy>
  <cp:revision>4</cp:revision>
  <dcterms:created xsi:type="dcterms:W3CDTF">2017-05-10T12:45:17Z</dcterms:created>
  <dcterms:modified xsi:type="dcterms:W3CDTF">2018-12-03T23:04:04Z</dcterms:modified>
</cp:coreProperties>
</file>