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3973-C511-4EB5-A548-02D017EF40CA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2ED9-177C-4A78-8D42-B0152B9AA1E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 the best Friend to have is Jesus.jpg"/>
          <p:cNvPicPr>
            <a:picLocks noChangeAspect="1"/>
          </p:cNvPicPr>
          <p:nvPr userDrawn="1"/>
        </p:nvPicPr>
        <p:blipFill>
          <a:blip r:embed="rId14">
            <a:lum bright="53000"/>
          </a:blip>
          <a:stretch>
            <a:fillRect/>
          </a:stretch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the best Friend to have is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6934200" cy="6889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Oh, the best Friend to have is Jesus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47244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Oh, the best friend to have is Jesus,                                                                                     When the cares of life upon you roll;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will heal the wounded heart,                                                                                                  He will strength and grace impart;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the best friend to have is Jesus.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The best friend to have is Jesus,                                                                                                      The best friend to have is Jesus,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will help you when you fall,                                                                                                        He will hear you when you call;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Oh, the best friend to have is Jesus.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Though I pass through the night of sorrow,                                                                                   And the chilly waves of Jordan roll,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 need I shrink nor fear,                                                                                                             For my Savior is so near,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the best friend to have is Jesus.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the best Friend to have is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the best Friend to have is Jesus</dc:title>
  <dc:creator>user</dc:creator>
  <cp:lastModifiedBy>user</cp:lastModifiedBy>
  <cp:revision>7</cp:revision>
  <dcterms:created xsi:type="dcterms:W3CDTF">2017-05-02T13:57:20Z</dcterms:created>
  <dcterms:modified xsi:type="dcterms:W3CDTF">2017-05-02T15:43:25Z</dcterms:modified>
</cp:coreProperties>
</file>