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B2594-98F3-4456-8EEA-C3011C26C84F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6173F-939B-4721-837C-2FE19F217B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Thou Eternal Christ of Go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hou Eternal Christ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3246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 Thou Eternal Christ of God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7162800" cy="569751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Thou eternal Christ of </a:t>
            </a:r>
            <a:r>
              <a:rPr lang="en-US" sz="2000" b="1" dirty="0" smtClean="0">
                <a:solidFill>
                  <a:schemeClr val="tx1"/>
                </a:solidFill>
              </a:rPr>
              <a:t> God, Ride </a:t>
            </a:r>
            <a:r>
              <a:rPr lang="en-US" sz="2000" b="1" dirty="0" smtClean="0">
                <a:solidFill>
                  <a:schemeClr val="tx1"/>
                </a:solidFill>
              </a:rPr>
              <a:t>on, ride on, ride on!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Establish Thou forevermore The triumph now begun.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 mighty host, by Thee redeemed, Is marching in Thy train,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is the kingdom and the power, And Thou in love </a:t>
            </a:r>
            <a:r>
              <a:rPr lang="en-US" sz="2000" b="1" dirty="0" err="1" smtClean="0">
                <a:solidFill>
                  <a:schemeClr val="tx1"/>
                </a:solidFill>
              </a:rPr>
              <a:t>shalt</a:t>
            </a:r>
            <a:r>
              <a:rPr lang="en-US" sz="2000" b="1" dirty="0" smtClean="0">
                <a:solidFill>
                  <a:schemeClr val="tx1"/>
                </a:solidFill>
              </a:rPr>
              <a:t> reign.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smtClean="0">
                <a:solidFill>
                  <a:schemeClr val="tx1"/>
                </a:solidFill>
              </a:rPr>
              <a:t>holy Savior of mankind, Ride on, ride on, ride on!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bear with Thee the scourge and cross If so Thy will is done.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be the road uphill or down, Unbroken or well trod,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go with Thee to claim and build A city unto God.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Thou who art the life and light, Exalted Lord and King,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hail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august majesty And loud hosanna sing,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Until  </a:t>
            </a:r>
            <a:r>
              <a:rPr lang="en-US" sz="2000" b="1" dirty="0" smtClean="0">
                <a:solidFill>
                  <a:schemeClr val="tx1"/>
                </a:solidFill>
              </a:rPr>
              <a:t>in every land and clime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ends of love are won: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Christ, Redeemer, brother, friend, Ride on, ride on, ride on</a:t>
            </a:r>
            <a:r>
              <a:rPr lang="en-US" sz="2000" b="1" dirty="0" smtClean="0">
                <a:solidFill>
                  <a:schemeClr val="tx1"/>
                </a:solidFill>
              </a:rPr>
              <a:t>!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Thou Eternal Christ of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Thou Eternal Christ of God</dc:title>
  <dc:creator>user</dc:creator>
  <cp:lastModifiedBy>mary</cp:lastModifiedBy>
  <cp:revision>8</cp:revision>
  <dcterms:created xsi:type="dcterms:W3CDTF">2017-05-12T23:14:52Z</dcterms:created>
  <dcterms:modified xsi:type="dcterms:W3CDTF">2017-05-13T14:25:43Z</dcterms:modified>
</cp:coreProperties>
</file>