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CC4A-4951-431E-81FC-4C0C49D0C99B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776D-1982-4245-B5F4-1D402857DE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2CC4A-4951-431E-81FC-4C0C49D0C99B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D776D-1982-4245-B5F4-1D402857DE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ft up your heads, ye mighty gates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ft up your heads, ye mighty ga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7128792" cy="692696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Lift up your heads, ye mighty gates</a:t>
            </a:r>
            <a:endParaRPr lang="en-US" sz="36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8280920" cy="5400600"/>
          </a:xfrm>
        </p:spPr>
        <p:txBody>
          <a:bodyPr>
            <a:normAutofit fontScale="92500" lnSpcReduction="10000"/>
          </a:bodyPr>
          <a:lstStyle/>
          <a:p>
            <a:pPr marL="271463" indent="-271463" algn="l"/>
            <a:r>
              <a:rPr lang="en-US" b="1" dirty="0" smtClean="0">
                <a:solidFill>
                  <a:schemeClr val="tx1"/>
                </a:solidFill>
              </a:rPr>
              <a:t>1.Lift </a:t>
            </a:r>
            <a:r>
              <a:rPr lang="en-US" b="1" dirty="0">
                <a:solidFill>
                  <a:schemeClr val="tx1"/>
                </a:solidFill>
              </a:rPr>
              <a:t>up your heads, ye mighty gates, Behold, the King of glory waits; The King of kings is drawing near; The Savior of the world is here! </a:t>
            </a:r>
            <a:endParaRPr lang="en-US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b="1" dirty="0" smtClean="0">
              <a:solidFill>
                <a:schemeClr val="tx1"/>
              </a:solidFill>
            </a:endParaRPr>
          </a:p>
          <a:p>
            <a:pPr marL="358775" indent="-358775" algn="l"/>
            <a:r>
              <a:rPr lang="en-US" b="1" dirty="0" smtClean="0">
                <a:solidFill>
                  <a:schemeClr val="tx1"/>
                </a:solidFill>
              </a:rPr>
              <a:t>2</a:t>
            </a:r>
            <a:r>
              <a:rPr lang="en-US" b="1" dirty="0">
                <a:solidFill>
                  <a:schemeClr val="tx1"/>
                </a:solidFill>
              </a:rPr>
              <a:t>. Fling wide the portals of your heart; Make it a temple, set apart From earthly use for heaven's employ, Adorned with prayer, and love, and joy. </a:t>
            </a:r>
            <a:endParaRPr lang="en-US" b="1" dirty="0" smtClean="0">
              <a:solidFill>
                <a:schemeClr val="tx1"/>
              </a:solidFill>
            </a:endParaRPr>
          </a:p>
          <a:p>
            <a:pPr marL="358775" indent="-271463" algn="l"/>
            <a:endParaRPr lang="en-US" b="1" dirty="0">
              <a:solidFill>
                <a:schemeClr val="tx1"/>
              </a:solidFill>
            </a:endParaRPr>
          </a:p>
          <a:p>
            <a:pPr marL="358775" indent="-271463" algn="l"/>
            <a:r>
              <a:rPr lang="en-US" b="1" dirty="0" smtClean="0">
                <a:solidFill>
                  <a:schemeClr val="tx1"/>
                </a:solidFill>
              </a:rPr>
              <a:t>3.So come, My sovereign  enter in; Let new and   nobler life begin . Thy Holy Spirit  guide us on Until the glorious crown be won.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103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Lift up your heads, ye mighty gates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Lift up your heads, ye mighty gates</dc:title>
  <dc:creator>mary</dc:creator>
  <cp:lastModifiedBy>mary</cp:lastModifiedBy>
  <cp:revision>6</cp:revision>
  <dcterms:created xsi:type="dcterms:W3CDTF">2017-05-08T03:19:54Z</dcterms:created>
  <dcterms:modified xsi:type="dcterms:W3CDTF">2017-05-08T04:08:59Z</dcterms:modified>
</cp:coreProperties>
</file>