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E0C85-F7F4-4DED-8630-1D3A35186861}" type="datetimeFigureOut">
              <a:rPr lang="en-US" smtClean="0"/>
              <a:pPr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FE935-B8DE-48E1-A0A5-3C8610B822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shed His blood for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562600" cy="61277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Jesus shed His blood for me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7772400" cy="5486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Jesus Shed His blood for me Bore, for our salvation,,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On His cross, the agony Of a lost creation.</a:t>
            </a:r>
            <a:endParaRPr lang="en-US" sz="2400" b="1" dirty="0">
              <a:solidFill>
                <a:schemeClr val="tx1"/>
              </a:solidFill>
            </a:endParaRPr>
          </a:p>
          <a:p>
            <a:pPr marL="284163" indent="-284163" algn="l"/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Jesus, Lord, Jesus, Lord, For my sins they slew Thee.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Now by thy  blood restored, Draw the sinner to Thee.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  <a:p>
            <a:pPr marL="60325" indent="-60325" algn="l"/>
            <a:endParaRPr lang="en-US" sz="2400" b="1" dirty="0" smtClean="0">
              <a:solidFill>
                <a:schemeClr val="tx1"/>
              </a:solidFill>
            </a:endParaRPr>
          </a:p>
          <a:p>
            <a:pPr marL="60325" indent="-60325" algn="l"/>
            <a:r>
              <a:rPr lang="en-US" sz="2400" b="1" dirty="0" smtClean="0">
                <a:solidFill>
                  <a:schemeClr val="tx1"/>
                </a:solidFill>
              </a:rPr>
              <a:t>For what crime should He be killed,  For His killers praying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Mad, that mindless mob has willed Their Messiah's slaying.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Jesus, oh fair art Thou! My good Friend, my Savior,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Thy grace, only, saves me now, And from hell forever.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shed His blood for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shed His blood for me </dc:title>
  <dc:creator>user</dc:creator>
  <cp:lastModifiedBy>user</cp:lastModifiedBy>
  <cp:revision>12</cp:revision>
  <dcterms:created xsi:type="dcterms:W3CDTF">2017-05-15T14:39:07Z</dcterms:created>
  <dcterms:modified xsi:type="dcterms:W3CDTF">2017-05-15T16:06:55Z</dcterms:modified>
</cp:coreProperties>
</file>