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E5A9-B6E3-44CE-AA78-B0D8D812A1A3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E18C5-82A0-4BAA-96C2-A0D5416E4A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hall reign where'er the 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7818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Jesus shall reign </a:t>
            </a:r>
            <a:r>
              <a:rPr lang="en-US" sz="4000" b="1" dirty="0" err="1" smtClean="0"/>
              <a:t>where'er</a:t>
            </a:r>
            <a:r>
              <a:rPr lang="en-US" sz="4000" b="1" dirty="0" smtClean="0"/>
              <a:t> the sun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686800" cy="57912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Jesus shall reign </a:t>
            </a:r>
            <a:r>
              <a:rPr lang="en-US" sz="2000" b="1" dirty="0" err="1" smtClean="0">
                <a:solidFill>
                  <a:schemeClr val="tx1"/>
                </a:solidFill>
              </a:rPr>
              <a:t>where'er</a:t>
            </a:r>
            <a:r>
              <a:rPr lang="en-US" sz="2000" b="1" dirty="0" smtClean="0">
                <a:solidFill>
                  <a:schemeClr val="tx1"/>
                </a:solidFill>
              </a:rPr>
              <a:t> the sun Does his successive journeys run,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kingdom stretch from shore to shore Till moons shall wax and wane no more.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For Him shall endless prayer be made, And endless praises crown His head;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name, like sweet perfume, shall rise With </a:t>
            </a:r>
            <a:r>
              <a:rPr lang="en-US" sz="2000" b="1" dirty="0" err="1" smtClean="0">
                <a:solidFill>
                  <a:schemeClr val="tx1"/>
                </a:solidFill>
              </a:rPr>
              <a:t>ev'ry</a:t>
            </a:r>
            <a:r>
              <a:rPr lang="en-US" sz="2000" b="1" dirty="0" smtClean="0">
                <a:solidFill>
                  <a:schemeClr val="tx1"/>
                </a:solidFill>
              </a:rPr>
              <a:t> morning sacrifice.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People and realms of </a:t>
            </a:r>
            <a:r>
              <a:rPr lang="en-US" sz="2000" b="1" dirty="0" err="1" smtClean="0">
                <a:solidFill>
                  <a:schemeClr val="tx1"/>
                </a:solidFill>
              </a:rPr>
              <a:t>ev'ry</a:t>
            </a:r>
            <a:r>
              <a:rPr lang="en-US" sz="2000" b="1" dirty="0" smtClean="0">
                <a:solidFill>
                  <a:schemeClr val="tx1"/>
                </a:solidFill>
              </a:rPr>
              <a:t> tongue Dwell on His love with sweetest song;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infant voices shall proclaim Their early blessings on His name.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Blessings abound </a:t>
            </a:r>
            <a:r>
              <a:rPr lang="en-US" sz="2000" b="1" dirty="0" err="1" smtClean="0">
                <a:solidFill>
                  <a:schemeClr val="tx1"/>
                </a:solidFill>
              </a:rPr>
              <a:t>where'er</a:t>
            </a:r>
            <a:r>
              <a:rPr lang="en-US" sz="2000" b="1" dirty="0" smtClean="0">
                <a:solidFill>
                  <a:schemeClr val="tx1"/>
                </a:solidFill>
              </a:rPr>
              <a:t> He </a:t>
            </a:r>
            <a:r>
              <a:rPr lang="en-US" sz="2000" b="1" dirty="0" err="1" smtClean="0">
                <a:solidFill>
                  <a:schemeClr val="tx1"/>
                </a:solidFill>
              </a:rPr>
              <a:t>reigns;The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pris'ner</a:t>
            </a:r>
            <a:r>
              <a:rPr lang="en-US" sz="2000" b="1" dirty="0" smtClean="0">
                <a:solidFill>
                  <a:schemeClr val="tx1"/>
                </a:solidFill>
              </a:rPr>
              <a:t> leaps, unloosed his chains,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weary find eternal rest, And all the sons of want are blest.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Let every creature rise and bring Peculiar honors to our King;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Angels descend with songs again, And earth repeat the loud Amen.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shall reign where'er the sun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shall reign where'er the sun</dc:title>
  <dc:creator>user</dc:creator>
  <cp:lastModifiedBy>user</cp:lastModifiedBy>
  <cp:revision>4</cp:revision>
  <dcterms:created xsi:type="dcterms:W3CDTF">2017-05-12T20:38:59Z</dcterms:created>
  <dcterms:modified xsi:type="dcterms:W3CDTF">2017-05-12T21:45:45Z</dcterms:modified>
</cp:coreProperties>
</file>