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DEB2-0687-4C77-AD90-0A1A809D6BEB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F22-7FD9-4D75-811A-A35EF0D78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DEB2-0687-4C77-AD90-0A1A809D6BEB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F22-7FD9-4D75-811A-A35EF0D78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DEB2-0687-4C77-AD90-0A1A809D6BEB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F22-7FD9-4D75-811A-A35EF0D78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DEB2-0687-4C77-AD90-0A1A809D6BEB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F22-7FD9-4D75-811A-A35EF0D78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DEB2-0687-4C77-AD90-0A1A809D6BEB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F22-7FD9-4D75-811A-A35EF0D78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DEB2-0687-4C77-AD90-0A1A809D6BEB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F22-7FD9-4D75-811A-A35EF0D78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DEB2-0687-4C77-AD90-0A1A809D6BEB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F22-7FD9-4D75-811A-A35EF0D78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DEB2-0687-4C77-AD90-0A1A809D6BEB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F22-7FD9-4D75-811A-A35EF0D78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DEB2-0687-4C77-AD90-0A1A809D6BEB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F22-7FD9-4D75-811A-A35EF0D78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DEB2-0687-4C77-AD90-0A1A809D6BEB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F22-7FD9-4D75-811A-A35EF0D78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DEB2-0687-4C77-AD90-0A1A809D6BEB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6F22-7FD9-4D75-811A-A35EF0D783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BDEB2-0687-4C77-AD90-0A1A809D6BEB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A6F22-7FD9-4D75-811A-A35EF0D783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so Glad that Jesus Loves Me.jpg"/>
          <p:cNvPicPr>
            <a:picLocks noChangeAspect="1"/>
          </p:cNvPicPr>
          <p:nvPr userDrawn="1"/>
        </p:nvPicPr>
        <p:blipFill>
          <a:blip r:embed="rId14">
            <a:lum bright="18000"/>
          </a:blip>
          <a:stretch>
            <a:fillRect/>
          </a:stretch>
        </p:blipFill>
        <p:spPr>
          <a:xfrm>
            <a:off x="2767242" y="1143000"/>
            <a:ext cx="6376758" cy="4787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-Am-So-Glad-That-Jesus-Loves-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600"/>
            <a:ext cx="6553200" cy="5334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 am so Glad that Jesus Loves Me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8077200" cy="5377720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</a:rPr>
              <a:t>1. I am so glad that our Father in </a:t>
            </a:r>
            <a:r>
              <a:rPr lang="en-US" sz="1800" b="1" dirty="0" err="1" smtClean="0">
                <a:solidFill>
                  <a:schemeClr val="tx1"/>
                </a:solidFill>
              </a:rPr>
              <a:t>heav'n</a:t>
            </a:r>
            <a:r>
              <a:rPr lang="en-US" sz="1800" b="1" dirty="0" smtClean="0">
                <a:solidFill>
                  <a:schemeClr val="tx1"/>
                </a:solidFill>
              </a:rPr>
              <a:t>  Tells </a:t>
            </a:r>
            <a:r>
              <a:rPr lang="en-US" sz="1800" b="1" dirty="0">
                <a:solidFill>
                  <a:schemeClr val="tx1"/>
                </a:solidFill>
              </a:rPr>
              <a:t>of His love in the Book He has </a:t>
            </a:r>
            <a:r>
              <a:rPr lang="en-US" sz="1800" b="1" dirty="0" err="1">
                <a:solidFill>
                  <a:schemeClr val="tx1"/>
                </a:solidFill>
              </a:rPr>
              <a:t>giv'n</a:t>
            </a:r>
            <a:r>
              <a:rPr lang="en-US" sz="1800" b="1" dirty="0">
                <a:solidFill>
                  <a:schemeClr val="tx1"/>
                </a:solidFill>
              </a:rPr>
              <a:t>;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Wonderful </a:t>
            </a:r>
            <a:r>
              <a:rPr lang="en-US" sz="1800" b="1" dirty="0">
                <a:solidFill>
                  <a:schemeClr val="tx1"/>
                </a:solidFill>
              </a:rPr>
              <a:t>things in the Bible I </a:t>
            </a:r>
            <a:r>
              <a:rPr lang="en-US" sz="1800" b="1" dirty="0" smtClean="0">
                <a:solidFill>
                  <a:schemeClr val="tx1"/>
                </a:solidFill>
              </a:rPr>
              <a:t>see  This </a:t>
            </a:r>
            <a:r>
              <a:rPr lang="en-US" sz="1800" b="1" dirty="0">
                <a:solidFill>
                  <a:schemeClr val="tx1"/>
                </a:solidFill>
              </a:rPr>
              <a:t>is the dearest, that Jesus loves me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   I am so glad that Jesus loves me, Jesus loves me, Jesus loves me;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   I am so glad that Jesus loves me, Jesus loves even me.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  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2. </a:t>
            </a:r>
            <a:r>
              <a:rPr lang="en-US" sz="1800" b="1" dirty="0" smtClean="0">
                <a:solidFill>
                  <a:schemeClr val="tx1"/>
                </a:solidFill>
              </a:rPr>
              <a:t>Though </a:t>
            </a:r>
            <a:r>
              <a:rPr lang="en-US" sz="1800" b="1" dirty="0">
                <a:solidFill>
                  <a:schemeClr val="tx1"/>
                </a:solidFill>
              </a:rPr>
              <a:t>I forget Him and wander away</a:t>
            </a:r>
            <a:r>
              <a:rPr lang="en-US" sz="1800" b="1" dirty="0" smtClean="0">
                <a:solidFill>
                  <a:schemeClr val="tx1"/>
                </a:solidFill>
              </a:rPr>
              <a:t>,  Still </a:t>
            </a:r>
            <a:r>
              <a:rPr lang="en-US" sz="1800" b="1" dirty="0">
                <a:solidFill>
                  <a:schemeClr val="tx1"/>
                </a:solidFill>
              </a:rPr>
              <a:t>He doth love me wherever I stray;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Back </a:t>
            </a:r>
            <a:r>
              <a:rPr lang="en-US" sz="1800" b="1" dirty="0">
                <a:solidFill>
                  <a:schemeClr val="tx1"/>
                </a:solidFill>
              </a:rPr>
              <a:t>to His dear loving arms would I flee</a:t>
            </a:r>
            <a:r>
              <a:rPr lang="en-US" sz="1800" b="1" dirty="0" smtClean="0">
                <a:solidFill>
                  <a:schemeClr val="tx1"/>
                </a:solidFill>
              </a:rPr>
              <a:t>,  When </a:t>
            </a:r>
            <a:r>
              <a:rPr lang="en-US" sz="1800" b="1" dirty="0">
                <a:solidFill>
                  <a:schemeClr val="tx1"/>
                </a:solidFill>
              </a:rPr>
              <a:t>I remember that Jesus loves me.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  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3. O if there's </a:t>
            </a:r>
            <a:r>
              <a:rPr lang="en-US" sz="1800" b="1" dirty="0" smtClean="0">
                <a:solidFill>
                  <a:schemeClr val="tx1"/>
                </a:solidFill>
              </a:rPr>
              <a:t>only one </a:t>
            </a:r>
            <a:r>
              <a:rPr lang="en-US" sz="1800" b="1" dirty="0">
                <a:solidFill>
                  <a:schemeClr val="tx1"/>
                </a:solidFill>
              </a:rPr>
              <a:t>song I can </a:t>
            </a:r>
            <a:r>
              <a:rPr lang="en-US" sz="1800" b="1" dirty="0" smtClean="0">
                <a:solidFill>
                  <a:schemeClr val="tx1"/>
                </a:solidFill>
              </a:rPr>
              <a:t>sing  When </a:t>
            </a:r>
            <a:r>
              <a:rPr lang="en-US" sz="1800" b="1" dirty="0">
                <a:solidFill>
                  <a:schemeClr val="tx1"/>
                </a:solidFill>
              </a:rPr>
              <a:t>in His beauty I see the great King,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This </a:t>
            </a:r>
            <a:r>
              <a:rPr lang="en-US" sz="1800" b="1" dirty="0">
                <a:solidFill>
                  <a:schemeClr val="tx1"/>
                </a:solidFill>
              </a:rPr>
              <a:t>shall my song in eternity be</a:t>
            </a:r>
            <a:r>
              <a:rPr lang="en-US" sz="1800" b="1" dirty="0" smtClean="0">
                <a:solidFill>
                  <a:schemeClr val="tx1"/>
                </a:solidFill>
              </a:rPr>
              <a:t>:  "</a:t>
            </a:r>
            <a:r>
              <a:rPr lang="en-US" sz="1800" b="1" dirty="0">
                <a:solidFill>
                  <a:schemeClr val="tx1"/>
                </a:solidFill>
              </a:rPr>
              <a:t>O what a wonder, that Jesus loves me</a:t>
            </a:r>
            <a:r>
              <a:rPr lang="en-US" sz="1800" b="1" dirty="0" smtClean="0">
                <a:solidFill>
                  <a:schemeClr val="tx1"/>
                </a:solidFill>
              </a:rPr>
              <a:t>!“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</a:t>
            </a:r>
            <a:r>
              <a:rPr lang="en-US" sz="1800" dirty="0" smtClean="0"/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If one should ask of me, how can I tell?  Glory to Jesus, I know very well!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God’s Holy Spirit with mine doth agree, Constantly witnessing Jesus loves me.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  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83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am so Glad that Jesus Loves 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so Glad that Jesus Loves Me </dc:title>
  <dc:creator>user</dc:creator>
  <cp:lastModifiedBy>user</cp:lastModifiedBy>
  <cp:revision>5</cp:revision>
  <dcterms:created xsi:type="dcterms:W3CDTF">2017-05-30T13:27:38Z</dcterms:created>
  <dcterms:modified xsi:type="dcterms:W3CDTF">2017-05-30T14:49:55Z</dcterms:modified>
</cp:coreProperties>
</file>