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A0441-853D-4FC4-9E4B-6BDCB43CED86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D08F-D563-4990-80F2-8E15C7692C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A0441-853D-4FC4-9E4B-6BDCB43CED86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D08F-D563-4990-80F2-8E15C7692C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A0441-853D-4FC4-9E4B-6BDCB43CED86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D08F-D563-4990-80F2-8E15C7692C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A0441-853D-4FC4-9E4B-6BDCB43CED86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D08F-D563-4990-80F2-8E15C7692C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A0441-853D-4FC4-9E4B-6BDCB43CED86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D08F-D563-4990-80F2-8E15C7692C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A0441-853D-4FC4-9E4B-6BDCB43CED86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D08F-D563-4990-80F2-8E15C7692C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A0441-853D-4FC4-9E4B-6BDCB43CED86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D08F-D563-4990-80F2-8E15C7692C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A0441-853D-4FC4-9E4B-6BDCB43CED86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D08F-D563-4990-80F2-8E15C7692C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A0441-853D-4FC4-9E4B-6BDCB43CED86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D08F-D563-4990-80F2-8E15C7692C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A0441-853D-4FC4-9E4B-6BDCB43CED86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D08F-D563-4990-80F2-8E15C7692C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A0441-853D-4FC4-9E4B-6BDCB43CED86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D08F-D563-4990-80F2-8E15C7692C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A0441-853D-4FC4-9E4B-6BDCB43CED86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5D08F-D563-4990-80F2-8E15C7692CD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ver O'er Me, Holy Spirit.jpg"/>
          <p:cNvPicPr>
            <a:picLocks noChangeAspect="1"/>
          </p:cNvPicPr>
          <p:nvPr userDrawn="1"/>
        </p:nvPicPr>
        <p:blipFill>
          <a:blip r:embed="rId14" cstate="print">
            <a:lum bright="2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over O'er Me, Holy Spir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116632"/>
            <a:ext cx="5760640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Hover O'er Me, Holy Spirit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20688"/>
            <a:ext cx="7416824" cy="6237312"/>
          </a:xfrm>
        </p:spPr>
        <p:txBody>
          <a:bodyPr>
            <a:noAutofit/>
          </a:bodyPr>
          <a:lstStyle/>
          <a:p>
            <a:pPr algn="l"/>
            <a:r>
              <a:rPr lang="en-US" sz="1800" b="1" dirty="0">
                <a:solidFill>
                  <a:schemeClr val="tx1"/>
                </a:solidFill>
              </a:rPr>
              <a:t>Hover o’er me, Holy Spirit</a:t>
            </a:r>
            <a:r>
              <a:rPr lang="en-US" sz="1800" b="1" dirty="0" smtClean="0">
                <a:solidFill>
                  <a:schemeClr val="tx1"/>
                </a:solidFill>
              </a:rPr>
              <a:t>, Bathe </a:t>
            </a:r>
            <a:r>
              <a:rPr lang="en-US" sz="1800" b="1" dirty="0">
                <a:solidFill>
                  <a:schemeClr val="tx1"/>
                </a:solidFill>
              </a:rPr>
              <a:t>my trembling heart and brow;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Fill me with Thy hallowed </a:t>
            </a:r>
            <a:r>
              <a:rPr lang="en-US" sz="1800" b="1" dirty="0" smtClean="0">
                <a:solidFill>
                  <a:schemeClr val="tx1"/>
                </a:solidFill>
              </a:rPr>
              <a:t>presence, Come</a:t>
            </a:r>
            <a:r>
              <a:rPr lang="en-US" sz="1800" b="1" dirty="0">
                <a:solidFill>
                  <a:schemeClr val="tx1"/>
                </a:solidFill>
              </a:rPr>
              <a:t>, O come and fill me now.</a:t>
            </a:r>
            <a:br>
              <a:rPr lang="en-US" sz="1800" b="1" dirty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>Fill me now, fill me now</a:t>
            </a:r>
            <a:r>
              <a:rPr lang="en-US" sz="1800" b="1" dirty="0" smtClean="0">
                <a:solidFill>
                  <a:srgbClr val="FF0000"/>
                </a:solidFill>
              </a:rPr>
              <a:t>, Jesus</a:t>
            </a:r>
            <a:r>
              <a:rPr lang="en-US" sz="1800" b="1" dirty="0">
                <a:solidFill>
                  <a:srgbClr val="FF0000"/>
                </a:solidFill>
              </a:rPr>
              <a:t>, come and fill me now;</a:t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>Fill me with Thy hallowed </a:t>
            </a:r>
            <a:r>
              <a:rPr lang="en-US" sz="1800" b="1" dirty="0" smtClean="0">
                <a:solidFill>
                  <a:srgbClr val="FF0000"/>
                </a:solidFill>
              </a:rPr>
              <a:t>presence, Come</a:t>
            </a:r>
            <a:r>
              <a:rPr lang="en-US" sz="1800" b="1" dirty="0">
                <a:solidFill>
                  <a:srgbClr val="FF0000"/>
                </a:solidFill>
              </a:rPr>
              <a:t>, O come, and fill me now.</a:t>
            </a: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Thou </a:t>
            </a:r>
            <a:r>
              <a:rPr lang="en-US" sz="1800" b="1" dirty="0">
                <a:solidFill>
                  <a:schemeClr val="tx1"/>
                </a:solidFill>
              </a:rPr>
              <a:t>canst fill me, gracious Spirit</a:t>
            </a:r>
            <a:r>
              <a:rPr lang="en-US" sz="1800" b="1" dirty="0" smtClean="0">
                <a:solidFill>
                  <a:schemeClr val="tx1"/>
                </a:solidFill>
              </a:rPr>
              <a:t>, Though </a:t>
            </a:r>
            <a:r>
              <a:rPr lang="en-US" sz="1800" b="1" dirty="0">
                <a:solidFill>
                  <a:schemeClr val="tx1"/>
                </a:solidFill>
              </a:rPr>
              <a:t>I cannot tell Thee how;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But I need Thee, greatly need </a:t>
            </a:r>
            <a:r>
              <a:rPr lang="en-US" sz="1800" b="1" dirty="0" smtClean="0">
                <a:solidFill>
                  <a:schemeClr val="tx1"/>
                </a:solidFill>
              </a:rPr>
              <a:t>Thee, Come</a:t>
            </a:r>
            <a:r>
              <a:rPr lang="en-US" sz="1800" b="1" dirty="0">
                <a:solidFill>
                  <a:schemeClr val="tx1"/>
                </a:solidFill>
              </a:rPr>
              <a:t>, O come and fill me now.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 </a:t>
            </a:r>
            <a:r>
              <a:rPr lang="en-US" sz="1800" b="1" dirty="0">
                <a:solidFill>
                  <a:schemeClr val="tx1"/>
                </a:solidFill>
              </a:rPr>
              <a:t>am weakness, full of weakness</a:t>
            </a:r>
            <a:r>
              <a:rPr lang="en-US" sz="1800" b="1" dirty="0" smtClean="0">
                <a:solidFill>
                  <a:schemeClr val="tx1"/>
                </a:solidFill>
              </a:rPr>
              <a:t>, At </a:t>
            </a:r>
            <a:r>
              <a:rPr lang="en-US" sz="1800" b="1" dirty="0">
                <a:solidFill>
                  <a:schemeClr val="tx1"/>
                </a:solidFill>
              </a:rPr>
              <a:t>Thy sacred feet I bow;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Blest, divine, eternal </a:t>
            </a:r>
            <a:r>
              <a:rPr lang="en-US" sz="1800" b="1" dirty="0" smtClean="0">
                <a:solidFill>
                  <a:schemeClr val="tx1"/>
                </a:solidFill>
              </a:rPr>
              <a:t>Spirit, Fill </a:t>
            </a:r>
            <a:r>
              <a:rPr lang="en-US" sz="1800" b="1" dirty="0">
                <a:solidFill>
                  <a:schemeClr val="tx1"/>
                </a:solidFill>
              </a:rPr>
              <a:t>with power and fill me now.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Cleanse and comfort, bless and save me</a:t>
            </a:r>
            <a:r>
              <a:rPr lang="en-US" sz="1800" b="1" dirty="0" smtClean="0">
                <a:solidFill>
                  <a:schemeClr val="tx1"/>
                </a:solidFill>
              </a:rPr>
              <a:t>, Bathe</a:t>
            </a:r>
            <a:r>
              <a:rPr lang="en-US" sz="1800" b="1" dirty="0">
                <a:solidFill>
                  <a:schemeClr val="tx1"/>
                </a:solidFill>
              </a:rPr>
              <a:t>, O bathe my heart and brow;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Thou art comforting and </a:t>
            </a:r>
            <a:r>
              <a:rPr lang="en-US" sz="1800" b="1" dirty="0" smtClean="0">
                <a:solidFill>
                  <a:schemeClr val="tx1"/>
                </a:solidFill>
              </a:rPr>
              <a:t>saving, Thou </a:t>
            </a:r>
            <a:r>
              <a:rPr lang="en-US" sz="1800" b="1" dirty="0">
                <a:solidFill>
                  <a:schemeClr val="tx1"/>
                </a:solidFill>
              </a:rPr>
              <a:t>art sweetly filling now</a:t>
            </a:r>
            <a:r>
              <a:rPr lang="en-US" sz="1800" b="1" dirty="0" smtClean="0">
                <a:solidFill>
                  <a:schemeClr val="tx1"/>
                </a:solidFill>
              </a:rPr>
              <a:t>.          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Hover O'er Me, Holy Spirit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Hover O'er Me, Holy Spirit </dc:title>
  <dc:creator>mary</dc:creator>
  <cp:lastModifiedBy>mary</cp:lastModifiedBy>
  <cp:revision>8</cp:revision>
  <dcterms:created xsi:type="dcterms:W3CDTF">2017-05-27T12:39:41Z</dcterms:created>
  <dcterms:modified xsi:type="dcterms:W3CDTF">2017-05-27T14:17:38Z</dcterms:modified>
</cp:coreProperties>
</file>