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06E6-6509-4083-829E-9B1147C1F6B5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112F-6639-45E1-8037-C864DB48E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06E6-6509-4083-829E-9B1147C1F6B5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112F-6639-45E1-8037-C864DB48E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06E6-6509-4083-829E-9B1147C1F6B5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112F-6639-45E1-8037-C864DB48E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06E6-6509-4083-829E-9B1147C1F6B5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112F-6639-45E1-8037-C864DB48E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06E6-6509-4083-829E-9B1147C1F6B5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112F-6639-45E1-8037-C864DB48E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06E6-6509-4083-829E-9B1147C1F6B5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112F-6639-45E1-8037-C864DB48E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06E6-6509-4083-829E-9B1147C1F6B5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112F-6639-45E1-8037-C864DB48E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06E6-6509-4083-829E-9B1147C1F6B5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112F-6639-45E1-8037-C864DB48E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06E6-6509-4083-829E-9B1147C1F6B5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112F-6639-45E1-8037-C864DB48E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06E6-6509-4083-829E-9B1147C1F6B5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112F-6639-45E1-8037-C864DB48E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06E6-6509-4083-829E-9B1147C1F6B5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112F-6639-45E1-8037-C864DB48E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006E6-6509-4083-829E-9B1147C1F6B5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8112F-6639-45E1-8037-C864DB48E0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Holy Spirit Hear Us.jpg"/>
          <p:cNvPicPr>
            <a:picLocks noChangeAspect="1"/>
          </p:cNvPicPr>
          <p:nvPr userDrawn="1"/>
        </p:nvPicPr>
        <p:blipFill>
          <a:blip r:embed="rId14">
            <a:lum bright="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 Spirit Hear 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36" y="285728"/>
            <a:ext cx="4286280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Holy Spirit Hear 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1571612"/>
            <a:ext cx="6929486" cy="4429156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1. </a:t>
            </a:r>
            <a:r>
              <a:rPr lang="en-US" sz="2400" b="1" dirty="0" smtClean="0">
                <a:solidFill>
                  <a:schemeClr val="tx1"/>
                </a:solidFill>
              </a:rPr>
              <a:t>Holy Spirit, hear us</a:t>
            </a:r>
            <a:r>
              <a:rPr lang="en-US" sz="2400" b="1" dirty="0" smtClean="0">
                <a:solidFill>
                  <a:schemeClr val="tx1"/>
                </a:solidFill>
              </a:rPr>
              <a:t>; help </a:t>
            </a:r>
            <a:r>
              <a:rPr lang="en-US" sz="2400" b="1" dirty="0" smtClean="0">
                <a:solidFill>
                  <a:schemeClr val="tx1"/>
                </a:solidFill>
              </a:rPr>
              <a:t>us while we sing;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 breathe </a:t>
            </a:r>
            <a:r>
              <a:rPr lang="en-US" sz="2400" b="1" dirty="0" smtClean="0">
                <a:solidFill>
                  <a:schemeClr val="tx1"/>
                </a:solidFill>
              </a:rPr>
              <a:t>into the </a:t>
            </a:r>
            <a:r>
              <a:rPr lang="en-US" sz="2400" b="1" dirty="0" smtClean="0">
                <a:solidFill>
                  <a:schemeClr val="tx1"/>
                </a:solidFill>
              </a:rPr>
              <a:t>music of </a:t>
            </a:r>
            <a:r>
              <a:rPr lang="en-US" sz="2400" b="1" dirty="0" smtClean="0">
                <a:solidFill>
                  <a:schemeClr val="tx1"/>
                </a:solidFill>
              </a:rPr>
              <a:t>the praise we bring.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2. Holy </a:t>
            </a:r>
            <a:r>
              <a:rPr lang="en-US" sz="2400" b="1" dirty="0" smtClean="0">
                <a:solidFill>
                  <a:schemeClr val="tx1"/>
                </a:solidFill>
              </a:rPr>
              <a:t>Spirit, shine </a:t>
            </a:r>
            <a:r>
              <a:rPr lang="en-US" sz="2400" b="1" dirty="0" smtClean="0">
                <a:solidFill>
                  <a:schemeClr val="tx1"/>
                </a:solidFill>
              </a:rPr>
              <a:t>Thou On </a:t>
            </a:r>
            <a:r>
              <a:rPr lang="en-US" sz="2400" b="1" dirty="0" smtClean="0">
                <a:solidFill>
                  <a:schemeClr val="tx1"/>
                </a:solidFill>
              </a:rPr>
              <a:t>the Book we read;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 Gild </a:t>
            </a:r>
            <a:r>
              <a:rPr lang="en-US" sz="2400" b="1" dirty="0" smtClean="0">
                <a:solidFill>
                  <a:schemeClr val="tx1"/>
                </a:solidFill>
              </a:rPr>
              <a:t>it’s holy </a:t>
            </a:r>
            <a:r>
              <a:rPr lang="en-US" sz="2400" b="1" dirty="0" smtClean="0">
                <a:solidFill>
                  <a:schemeClr val="tx1"/>
                </a:solidFill>
              </a:rPr>
              <a:t>pages With </a:t>
            </a:r>
            <a:r>
              <a:rPr lang="en-US" sz="2400" b="1" dirty="0" smtClean="0">
                <a:solidFill>
                  <a:schemeClr val="tx1"/>
                </a:solidFill>
              </a:rPr>
              <a:t>the light we need.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3. Holy </a:t>
            </a:r>
            <a:r>
              <a:rPr lang="en-US" sz="2400" b="1" dirty="0" smtClean="0">
                <a:solidFill>
                  <a:schemeClr val="tx1"/>
                </a:solidFill>
              </a:rPr>
              <a:t>Spirit, prompt </a:t>
            </a:r>
            <a:r>
              <a:rPr lang="en-US" sz="2400" b="1" dirty="0" smtClean="0">
                <a:solidFill>
                  <a:schemeClr val="tx1"/>
                </a:solidFill>
              </a:rPr>
              <a:t>us When </a:t>
            </a:r>
            <a:r>
              <a:rPr lang="en-US" sz="2400" b="1" dirty="0" smtClean="0">
                <a:solidFill>
                  <a:schemeClr val="tx1"/>
                </a:solidFill>
              </a:rPr>
              <a:t>we kneel to pray;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 Nearer </a:t>
            </a:r>
            <a:r>
              <a:rPr lang="en-US" sz="2400" b="1" dirty="0" smtClean="0">
                <a:solidFill>
                  <a:schemeClr val="tx1"/>
                </a:solidFill>
              </a:rPr>
              <a:t>come, and teach </a:t>
            </a:r>
            <a:r>
              <a:rPr lang="en-US" sz="2400" b="1" dirty="0" smtClean="0">
                <a:solidFill>
                  <a:schemeClr val="tx1"/>
                </a:solidFill>
              </a:rPr>
              <a:t>us What </a:t>
            </a:r>
            <a:r>
              <a:rPr lang="en-US" sz="2400" b="1" dirty="0" smtClean="0">
                <a:solidFill>
                  <a:schemeClr val="tx1"/>
                </a:solidFill>
              </a:rPr>
              <a:t>we ought to say.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4. </a:t>
            </a:r>
            <a:r>
              <a:rPr lang="en-US" sz="2400" b="1" dirty="0" smtClean="0">
                <a:solidFill>
                  <a:schemeClr val="tx1"/>
                </a:solidFill>
              </a:rPr>
              <a:t>Holy Spirit, help us daily, by your might,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 what is wrong to conquer, and to choose the right</a:t>
            </a:r>
            <a:r>
              <a:rPr lang="en-US" sz="2400" b="1" dirty="0" smtClean="0">
                <a:solidFill>
                  <a:schemeClr val="tx1"/>
                </a:solidFill>
              </a:rPr>
              <a:t>. 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Holy Spirit Hear 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Spirit Hear Us </dc:title>
  <dc:creator>mary</dc:creator>
  <cp:lastModifiedBy>user</cp:lastModifiedBy>
  <cp:revision>3</cp:revision>
  <dcterms:created xsi:type="dcterms:W3CDTF">2017-05-28T12:27:06Z</dcterms:created>
  <dcterms:modified xsi:type="dcterms:W3CDTF">2017-05-28T18:17:32Z</dcterms:modified>
</cp:coreProperties>
</file>