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EC624-2090-4B9A-A240-BA73DBB7A707}" type="datetimeFigureOut">
              <a:rPr lang="en-US" smtClean="0"/>
              <a:pPr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 Spirit Faithful Guide1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664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Spirit Faithful Gu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47260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Spirit Faithful Guide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272808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Holy Spirit, faithful Guide,  Ever near the Christian’s side;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Gently lead us by the hand,  Pilgrims in a desert land;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Weary souls </a:t>
            </a:r>
            <a:r>
              <a:rPr lang="en-US" sz="1800" b="1" dirty="0" err="1" smtClean="0">
                <a:solidFill>
                  <a:schemeClr val="tx1"/>
                </a:solidFill>
              </a:rPr>
              <a:t>fore’er</a:t>
            </a:r>
            <a:r>
              <a:rPr lang="en-US" sz="1800" b="1" dirty="0" smtClean="0">
                <a:solidFill>
                  <a:schemeClr val="tx1"/>
                </a:solidFill>
              </a:rPr>
              <a:t> rejoice,  While they hear that sweetest voice,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err="1" smtClean="0">
                <a:solidFill>
                  <a:schemeClr val="tx1"/>
                </a:solidFill>
              </a:rPr>
              <a:t>Whisp'ring</a:t>
            </a:r>
            <a:r>
              <a:rPr lang="en-US" sz="1800" b="1" dirty="0" smtClean="0">
                <a:solidFill>
                  <a:schemeClr val="tx1"/>
                </a:solidFill>
              </a:rPr>
              <a:t> softly, “</a:t>
            </a:r>
            <a:r>
              <a:rPr lang="en-US" sz="1800" b="1" dirty="0" err="1" smtClean="0">
                <a:solidFill>
                  <a:schemeClr val="tx1"/>
                </a:solidFill>
              </a:rPr>
              <a:t>Wand'rer</a:t>
            </a:r>
            <a:r>
              <a:rPr lang="en-US" sz="1800" b="1" dirty="0" smtClean="0">
                <a:solidFill>
                  <a:schemeClr val="tx1"/>
                </a:solidFill>
              </a:rPr>
              <a:t>, come!  Follow Me, I’ll guide thee home.”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Ever present, truest Friend,  Ever near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aid to lend,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Leave us not to doubt and fear, Groping on in darkness drear;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When the storms are raging sore, Hearts grow faint, and hopes give o’er.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err="1" smtClean="0">
                <a:solidFill>
                  <a:schemeClr val="tx1"/>
                </a:solidFill>
              </a:rPr>
              <a:t>Whisp'ring</a:t>
            </a:r>
            <a:r>
              <a:rPr lang="en-US" sz="1800" b="1" dirty="0" smtClean="0">
                <a:solidFill>
                  <a:schemeClr val="tx1"/>
                </a:solidFill>
              </a:rPr>
              <a:t> softly, “</a:t>
            </a:r>
            <a:r>
              <a:rPr lang="en-US" sz="1800" b="1" dirty="0" err="1" smtClean="0">
                <a:solidFill>
                  <a:schemeClr val="tx1"/>
                </a:solidFill>
              </a:rPr>
              <a:t>Wand'rer</a:t>
            </a:r>
            <a:r>
              <a:rPr lang="en-US" sz="1800" b="1" dirty="0" smtClean="0">
                <a:solidFill>
                  <a:schemeClr val="tx1"/>
                </a:solidFill>
              </a:rPr>
              <a:t>, come! Follow Me, I’ll guide thee home.”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When our days of toil shall cease, Waiting still for sweet release,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Nothing left but </a:t>
            </a:r>
            <a:r>
              <a:rPr lang="en-US" sz="1800" b="1" dirty="0" err="1" smtClean="0">
                <a:solidFill>
                  <a:schemeClr val="tx1"/>
                </a:solidFill>
              </a:rPr>
              <a:t>heav'n</a:t>
            </a:r>
            <a:r>
              <a:rPr lang="en-US" sz="1800" b="1" dirty="0" smtClean="0">
                <a:solidFill>
                  <a:schemeClr val="tx1"/>
                </a:solidFill>
              </a:rPr>
              <a:t> and prayer,  </a:t>
            </a:r>
            <a:r>
              <a:rPr lang="en-US" sz="1800" b="1" dirty="0" err="1" smtClean="0">
                <a:solidFill>
                  <a:schemeClr val="tx1"/>
                </a:solidFill>
              </a:rPr>
              <a:t>Wond'ring</a:t>
            </a:r>
            <a:r>
              <a:rPr lang="en-US" sz="1800" b="1" dirty="0" smtClean="0">
                <a:solidFill>
                  <a:schemeClr val="tx1"/>
                </a:solidFill>
              </a:rPr>
              <a:t> if our names were there;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Wading deep the dismal flood,  Pleading naught but Jesus’ blood,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</a:t>
            </a:r>
            <a:r>
              <a:rPr lang="en-US" sz="1800" b="1" dirty="0" err="1" smtClean="0">
                <a:solidFill>
                  <a:schemeClr val="tx1"/>
                </a:solidFill>
              </a:rPr>
              <a:t>Whisp'ring</a:t>
            </a:r>
            <a:r>
              <a:rPr lang="en-US" sz="1800" b="1" dirty="0" smtClean="0">
                <a:solidFill>
                  <a:schemeClr val="tx1"/>
                </a:solidFill>
              </a:rPr>
              <a:t> softly, “</a:t>
            </a:r>
            <a:r>
              <a:rPr lang="en-US" sz="1800" b="1" dirty="0" err="1" smtClean="0">
                <a:solidFill>
                  <a:schemeClr val="tx1"/>
                </a:solidFill>
              </a:rPr>
              <a:t>Wand'rer</a:t>
            </a:r>
            <a:r>
              <a:rPr lang="en-US" sz="1800" b="1" dirty="0" smtClean="0">
                <a:solidFill>
                  <a:schemeClr val="tx1"/>
                </a:solidFill>
              </a:rPr>
              <a:t>, come!  Follow Me, I’ll guide thee home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Spirit Faithful Guide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Spirit Faithful Guide </dc:title>
  <dc:creator>mary</dc:creator>
  <cp:lastModifiedBy>mary</cp:lastModifiedBy>
  <cp:revision>16</cp:revision>
  <dcterms:created xsi:type="dcterms:W3CDTF">2017-05-26T21:30:09Z</dcterms:created>
  <dcterms:modified xsi:type="dcterms:W3CDTF">2017-05-27T02:09:48Z</dcterms:modified>
</cp:coreProperties>
</file>