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9442F-2956-424F-B803-791F5AA4DC5E}" type="datetimeFigureOut">
              <a:rPr lang="en-US" smtClean="0"/>
              <a:t>5/24/2017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A081-CB3A-4C89-93E5-AB580A6428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9442F-2956-424F-B803-791F5AA4DC5E}" type="datetimeFigureOut">
              <a:rPr lang="en-US" smtClean="0"/>
              <a:t>5/24/2017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A081-CB3A-4C89-93E5-AB580A6428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9442F-2956-424F-B803-791F5AA4DC5E}" type="datetimeFigureOut">
              <a:rPr lang="en-US" smtClean="0"/>
              <a:t>5/24/2017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A081-CB3A-4C89-93E5-AB580A6428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9442F-2956-424F-B803-791F5AA4DC5E}" type="datetimeFigureOut">
              <a:rPr lang="en-US" smtClean="0"/>
              <a:t>5/24/2017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A081-CB3A-4C89-93E5-AB580A6428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9442F-2956-424F-B803-791F5AA4DC5E}" type="datetimeFigureOut">
              <a:rPr lang="en-US" smtClean="0"/>
              <a:t>5/24/2017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A081-CB3A-4C89-93E5-AB580A6428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9442F-2956-424F-B803-791F5AA4DC5E}" type="datetimeFigureOut">
              <a:rPr lang="en-US" smtClean="0"/>
              <a:t>5/24/2017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A081-CB3A-4C89-93E5-AB580A6428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9442F-2956-424F-B803-791F5AA4DC5E}" type="datetimeFigureOut">
              <a:rPr lang="en-US" smtClean="0"/>
              <a:t>5/24/2017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A081-CB3A-4C89-93E5-AB580A6428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9442F-2956-424F-B803-791F5AA4DC5E}" type="datetimeFigureOut">
              <a:rPr lang="en-US" smtClean="0"/>
              <a:t>5/24/2017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A081-CB3A-4C89-93E5-AB580A6428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9442F-2956-424F-B803-791F5AA4DC5E}" type="datetimeFigureOut">
              <a:rPr lang="en-US" smtClean="0"/>
              <a:t>5/24/2017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A081-CB3A-4C89-93E5-AB580A6428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9442F-2956-424F-B803-791F5AA4DC5E}" type="datetimeFigureOut">
              <a:rPr lang="en-US" smtClean="0"/>
              <a:t>5/24/2017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A081-CB3A-4C89-93E5-AB580A6428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9442F-2956-424F-B803-791F5AA4DC5E}" type="datetimeFigureOut">
              <a:rPr lang="en-US" smtClean="0"/>
              <a:t>5/24/2017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A081-CB3A-4C89-93E5-AB580A6428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9442F-2956-424F-B803-791F5AA4DC5E}" type="datetimeFigureOut">
              <a:rPr lang="en-US" smtClean="0"/>
              <a:t>5/24/2017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4A081-CB3A-4C89-93E5-AB580A6428D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Holy Ghost, with Light Divine.jpg"/>
          <p:cNvPicPr>
            <a:picLocks noChangeAspect="1"/>
          </p:cNvPicPr>
          <p:nvPr userDrawn="1"/>
        </p:nvPicPr>
        <p:blipFill>
          <a:blip r:embed="rId14" cstate="print">
            <a:lum bright="3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oly Ghost, with Light Divi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0"/>
            <a:ext cx="6408712" cy="72251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Holy Ghost, with Light Divine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836712"/>
            <a:ext cx="7272808" cy="576064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1. Holy Ghost, with light divine Shine upon this heart of mine;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Chase the shade of night away, Turn my darkness into day.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2. Let me see my Savior's face, Let me all His beauties trace;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Show those glorious truths to me Which are only known to Thee.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3. Holy Ghost, with power divine, Cleanse this guilty heart of mine;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 Long has sin, without control, Held dominion o’er my soul.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4. Holy Ghost, with joy divine, Cheer this saddened heart of mine;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Bid my many woes depart, Heal my wounded, bleeding heart.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5. Holy Spirit, all divine, Dwell within this heart of mine;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 Cast down every idol throne, Reign supreme, and reign alone.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6. See, to Thee I yield my heart, Shed Thy life through every part;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 A pure temple I would be, Wholly dedicate to Thee.</a:t>
            </a: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21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Holy Ghost, with Light Divine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Holy Ghost, with Light Divine </dc:title>
  <dc:creator>mary</dc:creator>
  <cp:lastModifiedBy>mary</cp:lastModifiedBy>
  <cp:revision>9</cp:revision>
  <dcterms:created xsi:type="dcterms:W3CDTF">2017-05-24T11:35:51Z</dcterms:created>
  <dcterms:modified xsi:type="dcterms:W3CDTF">2017-05-24T15:56:56Z</dcterms:modified>
</cp:coreProperties>
</file>