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DC83-07E1-497D-A9BD-E6DB7C07AAB9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F43F-B4EC-4769-94E5-DA8890D46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DC83-07E1-497D-A9BD-E6DB7C07AAB9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F43F-B4EC-4769-94E5-DA8890D46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DC83-07E1-497D-A9BD-E6DB7C07AAB9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F43F-B4EC-4769-94E5-DA8890D46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DC83-07E1-497D-A9BD-E6DB7C07AAB9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F43F-B4EC-4769-94E5-DA8890D46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DC83-07E1-497D-A9BD-E6DB7C07AAB9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F43F-B4EC-4769-94E5-DA8890D46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DC83-07E1-497D-A9BD-E6DB7C07AAB9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F43F-B4EC-4769-94E5-DA8890D46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DC83-07E1-497D-A9BD-E6DB7C07AAB9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F43F-B4EC-4769-94E5-DA8890D46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DC83-07E1-497D-A9BD-E6DB7C07AAB9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F43F-B4EC-4769-94E5-DA8890D46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DC83-07E1-497D-A9BD-E6DB7C07AAB9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F43F-B4EC-4769-94E5-DA8890D46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DC83-07E1-497D-A9BD-E6DB7C07AAB9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F43F-B4EC-4769-94E5-DA8890D46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1DC83-07E1-497D-A9BD-E6DB7C07AAB9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2F43F-B4EC-4769-94E5-DA8890D46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1DC83-07E1-497D-A9BD-E6DB7C07AAB9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2F43F-B4EC-4769-94E5-DA8890D469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Long Expected Jesus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, Thou Long Expected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28601"/>
            <a:ext cx="7162800" cy="3047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Come, Thou Long Expected Jesus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3886200" cy="5410200"/>
          </a:xfrm>
        </p:spPr>
        <p:txBody>
          <a:bodyPr>
            <a:noAutofit/>
          </a:bodyPr>
          <a:lstStyle/>
          <a:p>
            <a:pPr algn="l">
              <a:buAutoNum type="arabicPeriod"/>
            </a:pPr>
            <a:r>
              <a:rPr lang="en-US" sz="1800" b="1" dirty="0" smtClean="0">
                <a:solidFill>
                  <a:schemeClr val="tx1"/>
                </a:solidFill>
              </a:rPr>
              <a:t> Come</a:t>
            </a:r>
            <a:r>
              <a:rPr lang="en-US" sz="1800" b="1" dirty="0" smtClean="0">
                <a:solidFill>
                  <a:schemeClr val="tx1"/>
                </a:solidFill>
              </a:rPr>
              <a:t>, thou long expected Jesus,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born to set thy people free;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from our fears and sins release us,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let us find our rest in thee.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Israel's strength and consolation,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hope of all the earth thou art;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dear desire of every nation,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joy of every longing heart.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>
              <a:buAutoNum type="arabicPeriod"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</a:t>
            </a:r>
            <a:r>
              <a:rPr lang="en-US" sz="1800" b="1" dirty="0" smtClean="0">
                <a:solidFill>
                  <a:schemeClr val="tx1"/>
                </a:solidFill>
              </a:rPr>
              <a:t>. Born thy people to deliver,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born a child and yet a King,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born to reign in us forever,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now thy gracious kingdom bring.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By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 own eternal spirit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rule in all our hearts alone;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by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 all sufficient merit,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raise us to thy glorious throne. 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Come, Thou Long Expected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Come, Thou Long Expected Jesus </dc:title>
  <dc:creator>user</dc:creator>
  <cp:lastModifiedBy>mary</cp:lastModifiedBy>
  <cp:revision>5</cp:revision>
  <dcterms:created xsi:type="dcterms:W3CDTF">2017-05-09T01:13:46Z</dcterms:created>
  <dcterms:modified xsi:type="dcterms:W3CDTF">2018-12-03T01:58:03Z</dcterms:modified>
</cp:coreProperties>
</file>