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71E7-58C8-4850-8572-8022A532FE9C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2C7E1-334B-45C0-80B3-3D9B85D626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Gracious Spirit, Heavenly Do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63688" y="260648"/>
            <a:ext cx="5904656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Come, Gracious Spirit, Heavenly Dove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600" y="980728"/>
            <a:ext cx="4392488" cy="5688632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Come, gracious Spirit, </a:t>
            </a:r>
            <a:r>
              <a:rPr lang="en-US" sz="1900" b="1" dirty="0" err="1" smtClean="0">
                <a:solidFill>
                  <a:schemeClr val="tx1"/>
                </a:solidFill>
              </a:rPr>
              <a:t>heav’nly</a:t>
            </a:r>
            <a:r>
              <a:rPr lang="en-US" sz="1900" b="1" dirty="0" smtClean="0">
                <a:solidFill>
                  <a:schemeClr val="tx1"/>
                </a:solidFill>
              </a:rPr>
              <a:t> Dove,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With light and comfort from above;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Be Thou our Guardian, Thou our Guide,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O’er every thought and step preside.                                     </a:t>
            </a:r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The light of truth to us display,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And make us know and choose Thy way;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Plant holy fear in every heart,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we from God may ne’er depart.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Lead us to Christ, the living Way,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Nor let us from His pastures stray                                   </a:t>
            </a:r>
            <a:r>
              <a:rPr lang="en-US" sz="1900" b="1" dirty="0" smtClean="0">
                <a:solidFill>
                  <a:schemeClr val="tx1"/>
                </a:solidFill>
              </a:rPr>
              <a:t>Lead us to holiness, the road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we must take to dwell with God.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      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Lead us to heaven, that we may share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fullness of joy for ever there;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lead us to God, our final rest,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be with him for ever blessed.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               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2</cp:revision>
  <dcterms:created xsi:type="dcterms:W3CDTF">2017-05-26T15:09:27Z</dcterms:created>
  <dcterms:modified xsi:type="dcterms:W3CDTF">2017-05-26T15:20:43Z</dcterms:modified>
</cp:coreProperties>
</file>