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AE861-E5FF-448E-AE96-2D4233957775}" type="datetimeFigureOut">
              <a:rPr lang="en-US" smtClean="0"/>
              <a:pPr/>
              <a:t>5/28/2017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C6F92-E3B1-49CD-A4AB-7008BCA92E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Thou the Bread of Life.jpg"/>
          <p:cNvPicPr>
            <a:picLocks noChangeAspect="1"/>
          </p:cNvPicPr>
          <p:nvPr userDrawn="1"/>
        </p:nvPicPr>
        <p:blipFill>
          <a:blip r:embed="rId14" cstate="print">
            <a:lum bright="36000"/>
          </a:blip>
          <a:stretch>
            <a:fillRect/>
          </a:stretch>
        </p:blipFill>
        <p:spPr>
          <a:xfrm>
            <a:off x="0" y="548680"/>
            <a:ext cx="9144000" cy="63093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reak Thou the Bread of Li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"/>
            <a:ext cx="5184576" cy="620687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Break Thou the Bread of Life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4824536" cy="630932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Break Thou the Bread of </a:t>
            </a:r>
            <a:r>
              <a:rPr lang="en-US" sz="1800" b="1" dirty="0" smtClean="0">
                <a:solidFill>
                  <a:schemeClr val="tx1"/>
                </a:solidFill>
              </a:rPr>
              <a:t>Life, Dear </a:t>
            </a:r>
            <a:r>
              <a:rPr lang="en-US" sz="1800" b="1" dirty="0" smtClean="0">
                <a:solidFill>
                  <a:schemeClr val="tx1"/>
                </a:solidFill>
              </a:rPr>
              <a:t>Lord, to 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As Thou didst break the </a:t>
            </a:r>
            <a:r>
              <a:rPr lang="en-US" sz="1800" b="1" dirty="0" smtClean="0">
                <a:solidFill>
                  <a:schemeClr val="tx1"/>
                </a:solidFill>
              </a:rPr>
              <a:t>loaves Beside </a:t>
            </a:r>
            <a:r>
              <a:rPr lang="en-US" sz="1800" b="1" dirty="0" smtClean="0">
                <a:solidFill>
                  <a:schemeClr val="tx1"/>
                </a:solidFill>
              </a:rPr>
              <a:t>the sea;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Beyond the sacred </a:t>
            </a:r>
            <a:r>
              <a:rPr lang="en-US" sz="1800" b="1" dirty="0" smtClean="0">
                <a:solidFill>
                  <a:schemeClr val="tx1"/>
                </a:solidFill>
              </a:rPr>
              <a:t>page I </a:t>
            </a:r>
            <a:r>
              <a:rPr lang="en-US" sz="1800" b="1" dirty="0" smtClean="0">
                <a:solidFill>
                  <a:schemeClr val="tx1"/>
                </a:solidFill>
              </a:rPr>
              <a:t>seek Thee, Lord,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Spirit longs for </a:t>
            </a:r>
            <a:r>
              <a:rPr lang="en-US" sz="1800" b="1" dirty="0" smtClean="0">
                <a:solidFill>
                  <a:schemeClr val="tx1"/>
                </a:solidFill>
              </a:rPr>
              <a:t>Thee, O </a:t>
            </a:r>
            <a:r>
              <a:rPr lang="en-US" sz="1800" b="1" dirty="0" smtClean="0">
                <a:solidFill>
                  <a:schemeClr val="tx1"/>
                </a:solidFill>
              </a:rPr>
              <a:t>living Word!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Thou art the Bread of </a:t>
            </a:r>
            <a:r>
              <a:rPr lang="en-US" sz="1800" b="1" dirty="0" smtClean="0">
                <a:solidFill>
                  <a:schemeClr val="tx1"/>
                </a:solidFill>
              </a:rPr>
              <a:t>Life, O </a:t>
            </a:r>
            <a:r>
              <a:rPr lang="en-US" sz="1800" b="1" dirty="0" smtClean="0">
                <a:solidFill>
                  <a:schemeClr val="tx1"/>
                </a:solidFill>
              </a:rPr>
              <a:t>Lord, to 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Thy holy Word the </a:t>
            </a:r>
            <a:r>
              <a:rPr lang="en-US" sz="1800" b="1" dirty="0" smtClean="0">
                <a:solidFill>
                  <a:schemeClr val="tx1"/>
                </a:solidFill>
              </a:rPr>
              <a:t>Truth That </a:t>
            </a:r>
            <a:r>
              <a:rPr lang="en-US" sz="1800" b="1" dirty="0" err="1" smtClean="0">
                <a:solidFill>
                  <a:schemeClr val="tx1"/>
                </a:solidFill>
              </a:rPr>
              <a:t>saveth</a:t>
            </a:r>
            <a:r>
              <a:rPr lang="en-US" sz="1800" b="1" dirty="0" smtClean="0">
                <a:solidFill>
                  <a:schemeClr val="tx1"/>
                </a:solidFill>
              </a:rPr>
              <a:t> 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Give me to eat and </a:t>
            </a:r>
            <a:r>
              <a:rPr lang="en-US" sz="1800" b="1" dirty="0" smtClean="0">
                <a:solidFill>
                  <a:schemeClr val="tx1"/>
                </a:solidFill>
              </a:rPr>
              <a:t>live With </a:t>
            </a:r>
            <a:r>
              <a:rPr lang="en-US" sz="1800" b="1" dirty="0" smtClean="0">
                <a:solidFill>
                  <a:schemeClr val="tx1"/>
                </a:solidFill>
              </a:rPr>
              <a:t>Thee above,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Teach me to love Thy Truth</a:t>
            </a:r>
            <a:r>
              <a:rPr lang="en-US" sz="1800" b="1" dirty="0" smtClean="0">
                <a:solidFill>
                  <a:schemeClr val="tx1"/>
                </a:solidFill>
              </a:rPr>
              <a:t>, For </a:t>
            </a:r>
            <a:r>
              <a:rPr lang="en-US" sz="1800" b="1" dirty="0" smtClean="0">
                <a:solidFill>
                  <a:schemeClr val="tx1"/>
                </a:solidFill>
              </a:rPr>
              <a:t>Thou art love.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 send Thy Spirit, </a:t>
            </a:r>
            <a:r>
              <a:rPr lang="en-US" sz="1800" b="1" dirty="0" smtClean="0">
                <a:solidFill>
                  <a:schemeClr val="tx1"/>
                </a:solidFill>
              </a:rPr>
              <a:t>Lord, Now </a:t>
            </a:r>
            <a:r>
              <a:rPr lang="en-US" sz="1800" b="1" dirty="0" smtClean="0">
                <a:solidFill>
                  <a:schemeClr val="tx1"/>
                </a:solidFill>
              </a:rPr>
              <a:t>unto 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That He may touch my </a:t>
            </a:r>
            <a:r>
              <a:rPr lang="en-US" sz="1800" b="1" dirty="0" smtClean="0">
                <a:solidFill>
                  <a:schemeClr val="tx1"/>
                </a:solidFill>
              </a:rPr>
              <a:t>eyes, And </a:t>
            </a:r>
            <a:r>
              <a:rPr lang="en-US" sz="1800" b="1" dirty="0" smtClean="0">
                <a:solidFill>
                  <a:schemeClr val="tx1"/>
                </a:solidFill>
              </a:rPr>
              <a:t>make me see: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Show me the Truth </a:t>
            </a:r>
            <a:r>
              <a:rPr lang="en-US" sz="1800" b="1" dirty="0" smtClean="0">
                <a:solidFill>
                  <a:schemeClr val="tx1"/>
                </a:solidFill>
              </a:rPr>
              <a:t>concealed Within </a:t>
            </a:r>
            <a:r>
              <a:rPr lang="en-US" sz="1800" b="1" dirty="0" smtClean="0">
                <a:solidFill>
                  <a:schemeClr val="tx1"/>
                </a:solidFill>
              </a:rPr>
              <a:t>Thy Word,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in Thy book </a:t>
            </a:r>
            <a:r>
              <a:rPr lang="en-US" sz="1800" b="1" dirty="0" smtClean="0">
                <a:solidFill>
                  <a:schemeClr val="tx1"/>
                </a:solidFill>
              </a:rPr>
              <a:t>revealed I </a:t>
            </a:r>
            <a:r>
              <a:rPr lang="en-US" sz="1800" b="1" dirty="0" smtClean="0">
                <a:solidFill>
                  <a:schemeClr val="tx1"/>
                </a:solidFill>
              </a:rPr>
              <a:t>see Thee, Lord.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Bless Thou the Truth, dear Lord</a:t>
            </a:r>
            <a:r>
              <a:rPr lang="en-US" sz="1800" b="1" dirty="0" smtClean="0">
                <a:solidFill>
                  <a:schemeClr val="tx1"/>
                </a:solidFill>
              </a:rPr>
              <a:t>, Now </a:t>
            </a:r>
            <a:r>
              <a:rPr lang="en-US" sz="1800" b="1" dirty="0" smtClean="0">
                <a:solidFill>
                  <a:schemeClr val="tx1"/>
                </a:solidFill>
              </a:rPr>
              <a:t>unto me,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As Thou didst bless the </a:t>
            </a:r>
            <a:r>
              <a:rPr lang="en-US" sz="1800" b="1" dirty="0" smtClean="0">
                <a:solidFill>
                  <a:schemeClr val="tx1"/>
                </a:solidFill>
              </a:rPr>
              <a:t>bread By </a:t>
            </a:r>
            <a:r>
              <a:rPr lang="en-US" sz="1800" b="1" dirty="0" smtClean="0">
                <a:solidFill>
                  <a:schemeClr val="tx1"/>
                </a:solidFill>
              </a:rPr>
              <a:t>Galilee: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Then shall all bondage cease</a:t>
            </a:r>
            <a:r>
              <a:rPr lang="en-US" sz="1800" b="1" dirty="0" smtClean="0">
                <a:solidFill>
                  <a:schemeClr val="tx1"/>
                </a:solidFill>
              </a:rPr>
              <a:t>, All </a:t>
            </a:r>
            <a:r>
              <a:rPr lang="en-US" sz="1800" b="1" dirty="0" smtClean="0">
                <a:solidFill>
                  <a:schemeClr val="tx1"/>
                </a:solidFill>
              </a:rPr>
              <a:t>fetters fall,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I shall find my </a:t>
            </a:r>
            <a:r>
              <a:rPr lang="en-US" sz="1800" b="1" dirty="0" smtClean="0">
                <a:solidFill>
                  <a:schemeClr val="tx1"/>
                </a:solidFill>
              </a:rPr>
              <a:t>peace, My </a:t>
            </a:r>
            <a:r>
              <a:rPr lang="en-US" sz="1800" b="1" dirty="0" smtClean="0">
                <a:solidFill>
                  <a:schemeClr val="tx1"/>
                </a:solidFill>
              </a:rPr>
              <a:t>All-in-all!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Break Thou the Bread of Life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 Thou the Bread of Life </dc:title>
  <dc:creator>mary</dc:creator>
  <cp:lastModifiedBy>mary</cp:lastModifiedBy>
  <cp:revision>6</cp:revision>
  <dcterms:created xsi:type="dcterms:W3CDTF">2017-05-28T21:37:59Z</dcterms:created>
  <dcterms:modified xsi:type="dcterms:W3CDTF">2017-05-29T01:54:30Z</dcterms:modified>
</cp:coreProperties>
</file>