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>
        <p:scale>
          <a:sx n="64" d="100"/>
          <a:sy n="64" d="100"/>
        </p:scale>
        <p:origin x="-1838" y="-1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283D1-5143-40B4-9881-B246FB409317}" type="datetimeFigureOut">
              <a:rPr lang="en-US" smtClean="0"/>
              <a:pPr/>
              <a:t>5/14/2017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Glory Laud and Hon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3928" y="0"/>
            <a:ext cx="5072098" cy="54868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All Glory Laud and Honor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0430" y="571480"/>
            <a:ext cx="5643570" cy="628652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All glory, laud, and honor To Thee, Redeemer, King,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To whom the lips of children Made sweet hosannas ring.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Thou art the King of Israel, Thou David's royal Son,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Who in the Lord's name </a:t>
            </a:r>
            <a:r>
              <a:rPr lang="en-US" sz="1600" b="1" dirty="0" err="1" smtClean="0">
                <a:solidFill>
                  <a:schemeClr val="tx1"/>
                </a:solidFill>
              </a:rPr>
              <a:t>comest</a:t>
            </a:r>
            <a:r>
              <a:rPr lang="en-US" sz="1600" b="1" dirty="0" smtClean="0">
                <a:solidFill>
                  <a:schemeClr val="tx1"/>
                </a:solidFill>
              </a:rPr>
              <a:t>, The King and Blessed One.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All glory, laud, and honor To Thee, Redeemer, King,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To whom the lips of children Made sweet hosannas ring.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The company of angels Are praising Thee on high,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And mortal men and all things Created make reply.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All glory, </a:t>
            </a:r>
            <a:r>
              <a:rPr lang="en-US" sz="1600" b="1" dirty="0" err="1" smtClean="0">
                <a:solidFill>
                  <a:schemeClr val="tx1"/>
                </a:solidFill>
              </a:rPr>
              <a:t>Iaud</a:t>
            </a:r>
            <a:r>
              <a:rPr lang="en-US" sz="1600" b="1" dirty="0" smtClean="0">
                <a:solidFill>
                  <a:schemeClr val="tx1"/>
                </a:solidFill>
              </a:rPr>
              <a:t>, and honor To Thee, Redeemer, King,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To whom the lips of children Made sweet hosannas ring.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The people of the Hebrews With psalms before Thee went;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Our praise and prayer and anthems Before Thee we present.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All glory, laud, and honor To Thee, Redeemer, King,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To whom the lips of children Made sweet hosannas ring.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To Thee, before Thy Passion, They sang their hymns of praise;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To Thee, now high exalted, Our melody we raise.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5. All glory, laud, and honor To Thee, Redeemer, King,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To whom the lips of children Made sweet hosannas ring.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Thou didst accept their praises; Accept the prayers we bring,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Who in all good </a:t>
            </a:r>
            <a:r>
              <a:rPr lang="en-US" sz="1600" b="1" dirty="0" err="1" smtClean="0">
                <a:solidFill>
                  <a:schemeClr val="tx1"/>
                </a:solidFill>
              </a:rPr>
              <a:t>delightest</a:t>
            </a:r>
            <a:r>
              <a:rPr lang="en-US" sz="1600" b="1" dirty="0" smtClean="0">
                <a:solidFill>
                  <a:schemeClr val="tx1"/>
                </a:solidFill>
              </a:rPr>
              <a:t>, Thou good and gracious King.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21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 Glory Laud and Honor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Glory Laud and Honor</dc:title>
  <dc:creator>mary</dc:creator>
  <cp:lastModifiedBy>mary</cp:lastModifiedBy>
  <cp:revision>13</cp:revision>
  <dcterms:created xsi:type="dcterms:W3CDTF">2017-05-14T12:22:41Z</dcterms:created>
  <dcterms:modified xsi:type="dcterms:W3CDTF">2017-05-15T03:57:13Z</dcterms:modified>
</cp:coreProperties>
</file>