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42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8E-06AD-4A19-95A6-C6779C20E5C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0644-CC87-4C09-9FAA-974ED6E44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8E-06AD-4A19-95A6-C6779C20E5C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0644-CC87-4C09-9FAA-974ED6E44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8E-06AD-4A19-95A6-C6779C20E5C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0644-CC87-4C09-9FAA-974ED6E44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8E-06AD-4A19-95A6-C6779C20E5C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0644-CC87-4C09-9FAA-974ED6E44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8E-06AD-4A19-95A6-C6779C20E5C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0644-CC87-4C09-9FAA-974ED6E44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8E-06AD-4A19-95A6-C6779C20E5C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0644-CC87-4C09-9FAA-974ED6E44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8E-06AD-4A19-95A6-C6779C20E5C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0644-CC87-4C09-9FAA-974ED6E44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8E-06AD-4A19-95A6-C6779C20E5C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0644-CC87-4C09-9FAA-974ED6E44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8E-06AD-4A19-95A6-C6779C20E5C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0644-CC87-4C09-9FAA-974ED6E44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8E-06AD-4A19-95A6-C6779C20E5C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0644-CC87-4C09-9FAA-974ED6E44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8E-06AD-4A19-95A6-C6779C20E5C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0644-CC87-4C09-9FAA-974ED6E44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1948E-06AD-4A19-95A6-C6779C20E5C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30644-CC87-4C09-9FAA-974ED6E442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ll creatures of our God and Kin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Creatures of Our God and K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28600"/>
            <a:ext cx="7239000" cy="4572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All creatures </a:t>
            </a:r>
            <a:r>
              <a:rPr lang="en-US" sz="4000" b="1" dirty="0" smtClean="0"/>
              <a:t>of </a:t>
            </a:r>
            <a:r>
              <a:rPr lang="en-US" sz="4000" b="1" dirty="0" smtClean="0"/>
              <a:t>our God and King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90600"/>
            <a:ext cx="7924800" cy="53340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All </a:t>
            </a:r>
            <a:r>
              <a:rPr lang="en-US" sz="2000" b="1" dirty="0">
                <a:solidFill>
                  <a:schemeClr val="tx1"/>
                </a:solidFill>
              </a:rPr>
              <a:t>creatures of our God and King  Lift up your voice and with us sing,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Alleluia</a:t>
            </a:r>
            <a:r>
              <a:rPr lang="en-US" sz="2000" b="1" dirty="0">
                <a:solidFill>
                  <a:schemeClr val="tx1"/>
                </a:solidFill>
              </a:rPr>
              <a:t>! Alleluia! Thou burning sun with golden beam,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Thou </a:t>
            </a:r>
            <a:r>
              <a:rPr lang="en-US" sz="2000" b="1" dirty="0">
                <a:solidFill>
                  <a:schemeClr val="tx1"/>
                </a:solidFill>
              </a:rPr>
              <a:t>silver moon with softer gleam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000" b="1" dirty="0" smtClean="0">
              <a:solidFill>
                <a:srgbClr val="FF0000"/>
              </a:solidFill>
            </a:endParaRPr>
          </a:p>
          <a:p>
            <a:pPr algn="l"/>
            <a:endParaRPr lang="en-US" sz="11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                         O </a:t>
            </a:r>
            <a:r>
              <a:rPr lang="en-US" sz="2000" b="1" dirty="0" smtClean="0">
                <a:solidFill>
                  <a:srgbClr val="FF0000"/>
                </a:solidFill>
              </a:rPr>
              <a:t>praise Him! O praise Him!  Alleluia! Alleluia! </a:t>
            </a:r>
          </a:p>
          <a:p>
            <a:pPr algn="l"/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Thou </a:t>
            </a:r>
            <a:r>
              <a:rPr lang="en-US" sz="2000" b="1" dirty="0">
                <a:solidFill>
                  <a:schemeClr val="tx1"/>
                </a:solidFill>
              </a:rPr>
              <a:t>rushing wind that art so strong Ye clouds that sail in Heaven along,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O </a:t>
            </a:r>
            <a:r>
              <a:rPr lang="en-US" sz="2000" b="1" dirty="0">
                <a:solidFill>
                  <a:schemeClr val="tx1"/>
                </a:solidFill>
              </a:rPr>
              <a:t>praise Him! Alleluia! Thou rising moon, in praise rejoice,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Ye </a:t>
            </a:r>
            <a:r>
              <a:rPr lang="en-US" sz="2000" b="1" dirty="0">
                <a:solidFill>
                  <a:schemeClr val="tx1"/>
                </a:solidFill>
              </a:rPr>
              <a:t>lights of evening, find a voice!</a:t>
            </a:r>
          </a:p>
          <a:p>
            <a:pPr algn="l"/>
            <a:r>
              <a:rPr lang="en-US" sz="1100" b="1" dirty="0">
                <a:solidFill>
                  <a:schemeClr val="tx1"/>
                </a:solidFill>
              </a:rPr>
              <a:t> </a:t>
            </a:r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endParaRPr lang="en-US" sz="11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And </a:t>
            </a:r>
            <a:r>
              <a:rPr lang="en-US" sz="2000" b="1" dirty="0">
                <a:solidFill>
                  <a:schemeClr val="tx1"/>
                </a:solidFill>
              </a:rPr>
              <a:t>all ye men of tender heart, Forgiving others, take your part,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 </a:t>
            </a:r>
            <a:r>
              <a:rPr lang="en-US" sz="2000" b="1" dirty="0">
                <a:solidFill>
                  <a:schemeClr val="tx1"/>
                </a:solidFill>
              </a:rPr>
              <a:t>sing ye! Alleluia! Ye who long pain and sorrow bear,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Praise </a:t>
            </a:r>
            <a:r>
              <a:rPr lang="en-US" sz="2000" b="1" dirty="0">
                <a:solidFill>
                  <a:schemeClr val="tx1"/>
                </a:solidFill>
              </a:rPr>
              <a:t>God and on Him cast your care!</a:t>
            </a:r>
          </a:p>
          <a:p>
            <a:pPr algn="l"/>
            <a:r>
              <a:rPr lang="en-US" sz="1200" b="1" dirty="0">
                <a:solidFill>
                  <a:schemeClr val="tx1"/>
                </a:solidFill>
              </a:rPr>
              <a:t> 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Praise </a:t>
            </a:r>
            <a:r>
              <a:rPr lang="en-US" sz="2000" b="1" dirty="0">
                <a:solidFill>
                  <a:schemeClr val="tx1"/>
                </a:solidFill>
              </a:rPr>
              <a:t>God, from whom all blessing flow, Praise him all creatures here below, </a:t>
            </a:r>
            <a:r>
              <a:rPr lang="en-US" sz="2000" b="1" dirty="0" smtClean="0">
                <a:solidFill>
                  <a:schemeClr val="tx1"/>
                </a:solidFill>
              </a:rPr>
              <a:t>Alleluia</a:t>
            </a:r>
            <a:r>
              <a:rPr lang="en-US" sz="2000" b="1" dirty="0">
                <a:solidFill>
                  <a:schemeClr val="tx1"/>
                </a:solidFill>
              </a:rPr>
              <a:t>! Alleluia! Praise him  above ye heavenly </a:t>
            </a:r>
            <a:r>
              <a:rPr lang="en-US" sz="2000" b="1" dirty="0" smtClean="0">
                <a:solidFill>
                  <a:schemeClr val="tx1"/>
                </a:solidFill>
              </a:rPr>
              <a:t>host,                                                Praise </a:t>
            </a:r>
            <a:r>
              <a:rPr lang="en-US" sz="2000" b="1" dirty="0">
                <a:solidFill>
                  <a:schemeClr val="tx1"/>
                </a:solidFill>
              </a:rPr>
              <a:t>Father, Son and Holy ghost! 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23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All creatures of our God and King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creatures of our God and King</dc:title>
  <dc:creator>user</dc:creator>
  <cp:lastModifiedBy>mary</cp:lastModifiedBy>
  <cp:revision>6</cp:revision>
  <dcterms:created xsi:type="dcterms:W3CDTF">2015-10-09T17:26:46Z</dcterms:created>
  <dcterms:modified xsi:type="dcterms:W3CDTF">2019-01-16T17:15:20Z</dcterms:modified>
</cp:coreProperties>
</file>