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0F5F-59EE-48C0-A963-F88F017198E1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75E8-58AD-47C0-A0AD-B39C9189CA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0F5F-59EE-48C0-A963-F88F017198E1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75E8-58AD-47C0-A0AD-B39C9189CA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0F5F-59EE-48C0-A963-F88F017198E1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75E8-58AD-47C0-A0AD-B39C9189CA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0F5F-59EE-48C0-A963-F88F017198E1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75E8-58AD-47C0-A0AD-B39C9189CA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0F5F-59EE-48C0-A963-F88F017198E1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75E8-58AD-47C0-A0AD-B39C9189CA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0F5F-59EE-48C0-A963-F88F017198E1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75E8-58AD-47C0-A0AD-B39C9189CA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0F5F-59EE-48C0-A963-F88F017198E1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75E8-58AD-47C0-A0AD-B39C9189CA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0F5F-59EE-48C0-A963-F88F017198E1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75E8-58AD-47C0-A0AD-B39C9189CA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0F5F-59EE-48C0-A963-F88F017198E1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75E8-58AD-47C0-A0AD-B39C9189CA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0F5F-59EE-48C0-A963-F88F017198E1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75E8-58AD-47C0-A0AD-B39C9189CA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0F5F-59EE-48C0-A963-F88F017198E1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75E8-58AD-47C0-A0AD-B39C9189CA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90F5F-59EE-48C0-A963-F88F017198E1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B75E8-58AD-47C0-A0AD-B39C9189CA0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e are bound for Canaan land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허락하신 새 땅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0"/>
            <a:ext cx="3672408" cy="650503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허락하신 새 땅에 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764704"/>
            <a:ext cx="4320480" cy="5805264"/>
          </a:xfrm>
        </p:spPr>
        <p:txBody>
          <a:bodyPr>
            <a:noAutofit/>
          </a:bodyPr>
          <a:lstStyle/>
          <a:p>
            <a:pPr marL="85725" indent="-85725" algn="l"/>
            <a:r>
              <a:rPr lang="en-US" altLang="ko-KR" sz="2000" b="1" dirty="0" smtClean="0">
                <a:solidFill>
                  <a:schemeClr val="tx1"/>
                </a:solidFill>
              </a:rPr>
              <a:t>1.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허락하신 새 땅에 들어가려면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맘에 준비 다하여 힘써 일하세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＜후렴＞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 여호수아 본받아 앞으로 가세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 우리 거할 처소는 주님 품일세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시험 환난 당해도 낙심 말고서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맘에 걱정 버리고 힘써 일하세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3.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앞서가신 예수님 바라보면서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모두 맘을 합하여 힘써 일하세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4.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일할 곳이 아직도 많이 있으니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 담대하게 나가서 힘써 일하세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9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허락하신 새 땅에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허락하신 새 땅에 </dc:title>
  <dc:creator>mary</dc:creator>
  <cp:lastModifiedBy>mary</cp:lastModifiedBy>
  <cp:revision>5</cp:revision>
  <dcterms:created xsi:type="dcterms:W3CDTF">2017-04-07T14:08:03Z</dcterms:created>
  <dcterms:modified xsi:type="dcterms:W3CDTF">2017-04-07T16:51:46Z</dcterms:modified>
</cp:coreProperties>
</file>