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430A0-BFA0-406C-913D-5FD3B9D8C1E0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E98EF-0EE2-4338-A193-3A44D193A0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e Heart One Voice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의 맘으로 하나의 입술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472608" cy="50405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하나의 맘으로 하나의 입술로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85" y="486895"/>
            <a:ext cx="5472608" cy="630932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>마음 깊이 새긴 십자가의 길 우리 함께 기도하네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세상 가운데 담대히 나가 주님의 사랑 전하리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9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할렐루야 </a:t>
            </a:r>
            <a:r>
              <a:rPr lang="ko-KR" altLang="en-US" sz="2000" b="1" dirty="0">
                <a:solidFill>
                  <a:srgbClr val="FF0000"/>
                </a:solidFill>
              </a:rPr>
              <a:t>왕께 찬양 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할렐루야 함께 경배해 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할렐루야 위대한 이름 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하나의 맘으로 하나의 입술로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800" b="1" dirty="0">
                <a:solidFill>
                  <a:schemeClr val="tx1"/>
                </a:solidFill>
              </a:rPr>
              <a:t/>
            </a:r>
            <a:br>
              <a:rPr lang="ko-KR" altLang="en-US" sz="800" b="1" dirty="0">
                <a:solidFill>
                  <a:schemeClr val="tx1"/>
                </a:solidFill>
              </a:rPr>
            </a:br>
            <a:endParaRPr lang="en-US" altLang="ko-KR" sz="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800" b="1" dirty="0">
                <a:solidFill>
                  <a:schemeClr val="tx1"/>
                </a:solidFill>
              </a:rPr>
              <a:t/>
            </a:r>
            <a:br>
              <a:rPr lang="ko-KR" altLang="en-US" sz="8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우리 삶에 새긴 주님의 사랑 그 진리로 기뻐하네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모든 열방이 주를 선포 할 영광의 날 올때까지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800" b="1" dirty="0">
                <a:solidFill>
                  <a:schemeClr val="tx1"/>
                </a:solidFill>
              </a:rPr>
              <a:t/>
            </a:r>
            <a:br>
              <a:rPr lang="ko-KR" altLang="en-US" sz="800" b="1" dirty="0">
                <a:solidFill>
                  <a:schemeClr val="tx1"/>
                </a:solidFill>
              </a:rPr>
            </a:br>
            <a:r>
              <a:rPr lang="ko-KR" altLang="en-US" sz="800" b="1" dirty="0">
                <a:solidFill>
                  <a:schemeClr val="tx1"/>
                </a:solidFill>
              </a:rPr>
              <a:t/>
            </a:r>
            <a:br>
              <a:rPr lang="ko-KR" altLang="en-US" sz="8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온 세상 독생자의 이름 높이리 예수 예수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그 사랑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영원해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800" b="1" dirty="0">
                <a:solidFill>
                  <a:schemeClr val="tx1"/>
                </a:solidFill>
              </a:rPr>
              <a:t/>
            </a:r>
            <a:br>
              <a:rPr lang="ko-KR" altLang="en-US" sz="8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할렐루야 </a:t>
            </a:r>
            <a:r>
              <a:rPr lang="en-US" altLang="ko-KR" sz="2000" b="1" dirty="0">
                <a:solidFill>
                  <a:schemeClr val="tx1"/>
                </a:solidFill>
              </a:rPr>
              <a:t>praise to the king </a:t>
            </a:r>
            <a:br>
              <a:rPr lang="en-US" altLang="ko-KR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할렐루야 </a:t>
            </a:r>
            <a:r>
              <a:rPr lang="en-US" altLang="ko-KR" sz="2000" b="1" dirty="0">
                <a:solidFill>
                  <a:schemeClr val="tx1"/>
                </a:solidFill>
              </a:rPr>
              <a:t>together we sing </a:t>
            </a:r>
            <a:br>
              <a:rPr lang="en-US" altLang="ko-KR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할렐루야 </a:t>
            </a:r>
            <a:r>
              <a:rPr lang="en-US" altLang="ko-KR" sz="2000" b="1" dirty="0">
                <a:solidFill>
                  <a:schemeClr val="tx1"/>
                </a:solidFill>
              </a:rPr>
              <a:t>great is your name </a:t>
            </a:r>
            <a:br>
              <a:rPr lang="en-US" altLang="ko-KR" sz="2000" b="1" dirty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One </a:t>
            </a:r>
            <a:r>
              <a:rPr lang="en-US" altLang="ko-KR" sz="2000" b="1" dirty="0">
                <a:solidFill>
                  <a:schemeClr val="tx1"/>
                </a:solidFill>
              </a:rPr>
              <a:t>heart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One </a:t>
            </a:r>
            <a:r>
              <a:rPr lang="en-US" altLang="ko-KR" sz="2000" b="1" dirty="0">
                <a:solidFill>
                  <a:schemeClr val="tx1"/>
                </a:solidFill>
              </a:rPr>
              <a:t>voice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We praise(X2)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하나의 맘으로 하나의 입술로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하나의 맘으로 하나의 입술로</dc:title>
  <dc:creator>mary</dc:creator>
  <cp:lastModifiedBy>mary</cp:lastModifiedBy>
  <cp:revision>10</cp:revision>
  <dcterms:created xsi:type="dcterms:W3CDTF">2017-04-15T14:14:37Z</dcterms:created>
  <dcterms:modified xsi:type="dcterms:W3CDTF">2017-04-15T14:42:28Z</dcterms:modified>
</cp:coreProperties>
</file>