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5DD2-B3D5-436A-831F-94B4998AC381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CD9-2F83-4148-98C9-3599B26C22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5DD2-B3D5-436A-831F-94B4998AC381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CD9-2F83-4148-98C9-3599B26C22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5DD2-B3D5-436A-831F-94B4998AC381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CD9-2F83-4148-98C9-3599B26C22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5DD2-B3D5-436A-831F-94B4998AC381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CD9-2F83-4148-98C9-3599B26C22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5DD2-B3D5-436A-831F-94B4998AC381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CD9-2F83-4148-98C9-3599B26C22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5DD2-B3D5-436A-831F-94B4998AC381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CD9-2F83-4148-98C9-3599B26C22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5DD2-B3D5-436A-831F-94B4998AC381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CD9-2F83-4148-98C9-3599B26C22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5DD2-B3D5-436A-831F-94B4998AC381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CD9-2F83-4148-98C9-3599B26C22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5DD2-B3D5-436A-831F-94B4998AC381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CD9-2F83-4148-98C9-3599B26C22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5DD2-B3D5-436A-831F-94B4998AC381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CD9-2F83-4148-98C9-3599B26C22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5DD2-B3D5-436A-831F-94B4998AC381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CD9-2F83-4148-98C9-3599B26C22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85DD2-B3D5-436A-831F-94B4998AC381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7BCD9-2F83-4148-98C9-3599B26C22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ightly Beams Our Father's Mercy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하나님의 진리 등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672408" cy="648072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하나님의 진리 등대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340768"/>
            <a:ext cx="4680520" cy="4752528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하나님의 진리 등대 길이길이 빛나니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우리들도 등대되어 주의 사랑 비추세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＜후렴＞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우리 작은 불을 켜서 험한 바다 비추세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물에 빠져 헤매는 이 건져내어 살리세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죄의 밤은 깊어가고 성난 물결 설렌다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어디 불빛 없는가고 찾는 무리 많구나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너의 등불 돋우어라 거친 바다 비춰라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빛을 찾아 헤매는이 생명선에 건져라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하나님의 진리 등대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하나님의 진리 등대 </dc:title>
  <dc:creator>mary</dc:creator>
  <cp:lastModifiedBy>mary</cp:lastModifiedBy>
  <cp:revision>7</cp:revision>
  <dcterms:created xsi:type="dcterms:W3CDTF">2017-04-16T02:20:37Z</dcterms:created>
  <dcterms:modified xsi:type="dcterms:W3CDTF">2017-04-16T03:41:08Z</dcterms:modified>
</cp:coreProperties>
</file>