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87BE4-3E5D-4840-97BE-24DF1E08AEF9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CAEAC-3FFB-4A2F-8590-28818B8624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lessed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집에 거하는 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4176464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주의 집에 거하는 자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4824536" cy="482453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주의 집에 거하는 자 항상 주 찬송하리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시온의 대로가 있고 힘 얻는 자 복 있네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 얼굴 볼 때 까지 힘을 더 얻어 가리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들으소서 만군의 주 하나님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구하오니 이 땅 축복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For You are holy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For You are holy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For You are holy Lord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집에 거하는 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집에 거하는 자</dc:title>
  <dc:creator>mary</dc:creator>
  <cp:lastModifiedBy>mary</cp:lastModifiedBy>
  <cp:revision>9</cp:revision>
  <dcterms:created xsi:type="dcterms:W3CDTF">2017-04-13T04:30:08Z</dcterms:created>
  <dcterms:modified xsi:type="dcterms:W3CDTF">2017-04-13T05:11:18Z</dcterms:modified>
</cp:coreProperties>
</file>