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CCE61-1A8A-455D-A0D7-B3002A107933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7868-5BAA-4203-8BEF-B86F3CC007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여 복을 구하오니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여 복을 구하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764704"/>
            <a:ext cx="4248472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주여 복을 구하오니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348880"/>
            <a:ext cx="6048672" cy="3672408"/>
          </a:xfrm>
        </p:spPr>
        <p:txBody>
          <a:bodyPr>
            <a:normAutofit/>
          </a:bodyPr>
          <a:lstStyle/>
          <a:p>
            <a:pPr algn="l">
              <a:buAutoNum type="arabicPeriod"/>
            </a:pPr>
            <a:r>
              <a:rPr lang="ko-KR" altLang="en-US" sz="2400" b="1" dirty="0" smtClean="0">
                <a:solidFill>
                  <a:schemeClr val="tx1"/>
                </a:solidFill>
              </a:rPr>
              <a:t> 주여 복을 구하오니 편히 가게 하시고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사람마다 주 은혜로 이기도록 하시고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광야같은 세상에서 항상 인도 하소서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주의 복된 말씀 듣고 무한 감사합니다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구원받은 주의 성도 열매 맺게 하시며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하나님이 우리함께 항상 계시 옵소서 아멘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주여 복을 구하오니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주여 복을 구하오니</dc:title>
  <dc:creator>mary</dc:creator>
  <cp:lastModifiedBy>mary</cp:lastModifiedBy>
  <cp:revision>7</cp:revision>
  <dcterms:created xsi:type="dcterms:W3CDTF">2017-04-22T03:54:25Z</dcterms:created>
  <dcterms:modified xsi:type="dcterms:W3CDTF">2020-09-17T17:11:53Z</dcterms:modified>
</cp:coreProperties>
</file>