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7CFB9-3D14-4586-BC26-EF1C9FB8EAF8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8D129-C02F-4C52-9D6B-91C3F465C3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맘을 주께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를 높이기 원합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548680"/>
            <a:ext cx="4536504" cy="722511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주를 높이기 원합니다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204864"/>
            <a:ext cx="6840760" cy="2016224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주를 높이기 원합니다 온 마음 다해 경배하리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안의 모든 것 찬양하네 오직 주님만 높이리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나의 맘과 영혼 다 주께 드려 주 위해 살리라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나의 모든 호흡 삶의 모든 순간에  주 뜻 이루소서  </a:t>
            </a:r>
            <a:endParaRPr lang="en-US" altLang="ko-K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주를 높이기 원합니다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주를 높이기 원합니다</dc:title>
  <dc:creator>mary</dc:creator>
  <cp:lastModifiedBy>mary</cp:lastModifiedBy>
  <cp:revision>7</cp:revision>
  <dcterms:created xsi:type="dcterms:W3CDTF">2017-04-09T19:27:22Z</dcterms:created>
  <dcterms:modified xsi:type="dcterms:W3CDTF">2017-11-27T23:38:39Z</dcterms:modified>
</cp:coreProperties>
</file>