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C03A-C84C-40EE-BC2A-1693D66DA5BE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19F0-853A-4EEC-80BE-BB88BCA78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C03A-C84C-40EE-BC2A-1693D66DA5BE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19F0-853A-4EEC-80BE-BB88BCA78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C03A-C84C-40EE-BC2A-1693D66DA5BE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19F0-853A-4EEC-80BE-BB88BCA78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C03A-C84C-40EE-BC2A-1693D66DA5BE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19F0-853A-4EEC-80BE-BB88BCA78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C03A-C84C-40EE-BC2A-1693D66DA5BE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19F0-853A-4EEC-80BE-BB88BCA78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C03A-C84C-40EE-BC2A-1693D66DA5BE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19F0-853A-4EEC-80BE-BB88BCA78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C03A-C84C-40EE-BC2A-1693D66DA5BE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19F0-853A-4EEC-80BE-BB88BCA78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C03A-C84C-40EE-BC2A-1693D66DA5BE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19F0-853A-4EEC-80BE-BB88BCA78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C03A-C84C-40EE-BC2A-1693D66DA5BE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19F0-853A-4EEC-80BE-BB88BCA78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C03A-C84C-40EE-BC2A-1693D66DA5BE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19F0-853A-4EEC-80BE-BB88BCA78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C03A-C84C-40EE-BC2A-1693D66DA5BE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19F0-853A-4EEC-80BE-BB88BCA787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CC03A-C84C-40EE-BC2A-1693D66DA5BE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719F0-853A-4EEC-80BE-BB88BCA787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priceless treasure.jpg"/>
          <p:cNvPicPr>
            <a:picLocks noChangeAspect="1"/>
          </p:cNvPicPr>
          <p:nvPr userDrawn="1"/>
        </p:nvPicPr>
        <p:blipFill>
          <a:blip r:embed="rId14" cstate="print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는 귀한 보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81000"/>
            <a:ext cx="3581400" cy="6889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주는 귀한 보배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1295400"/>
            <a:ext cx="6705600" cy="41910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주는 귀한 보배 참 기쁨의 근원 참된 내 친구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갈급한 내 마음 주를 사모하여 목이 탑니다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흠이 없는 어린 양 그 품 안에 괴롬 없어 더 바랄 것 없네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주의 품에 안겨 편히 쉬는 나를 누가 해치랴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땅이 흔들리고 모두 떨지라도 겁낼 것 없네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죄와 지옥 물결이 우리들을 덮치어도 주는 피난처라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기쁨의 주 예수 우리 함께 하니 슬픔 없어라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하나님의 자녀 폭풍 속에서도 평화로와라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무슨 일을 만나도 주 안에는 기쁨 있네 주는 나의 보배 아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-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멘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주는 귀한 보배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주는 귀한 보배 </dc:title>
  <dc:creator>user</dc:creator>
  <cp:lastModifiedBy>mary</cp:lastModifiedBy>
  <cp:revision>6</cp:revision>
  <dcterms:created xsi:type="dcterms:W3CDTF">2017-04-30T19:58:24Z</dcterms:created>
  <dcterms:modified xsi:type="dcterms:W3CDTF">2020-09-25T19:18:03Z</dcterms:modified>
</cp:coreProperties>
</file>