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23F6-ADB7-499E-9368-2FC96FA85881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23B81-5C5E-4056-A2FA-003C2E537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23F6-ADB7-499E-9368-2FC96FA85881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23B81-5C5E-4056-A2FA-003C2E537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23F6-ADB7-499E-9368-2FC96FA85881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23B81-5C5E-4056-A2FA-003C2E537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23F6-ADB7-499E-9368-2FC96FA85881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23B81-5C5E-4056-A2FA-003C2E537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23F6-ADB7-499E-9368-2FC96FA85881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23B81-5C5E-4056-A2FA-003C2E537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23F6-ADB7-499E-9368-2FC96FA85881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23B81-5C5E-4056-A2FA-003C2E537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23F6-ADB7-499E-9368-2FC96FA85881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23B81-5C5E-4056-A2FA-003C2E537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23F6-ADB7-499E-9368-2FC96FA85881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23B81-5C5E-4056-A2FA-003C2E537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23F6-ADB7-499E-9368-2FC96FA85881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23B81-5C5E-4056-A2FA-003C2E537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23F6-ADB7-499E-9368-2FC96FA85881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23B81-5C5E-4056-A2FA-003C2E537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23F6-ADB7-499E-9368-2FC96FA85881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23B81-5C5E-4056-A2FA-003C2E537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623F6-ADB7-499E-9368-2FC96FA85881}" type="datetimeFigureOut">
              <a:rPr lang="en-US" smtClean="0"/>
              <a:pPr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23B81-5C5E-4056-A2FA-003C2E5371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Be In Your Presenc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임재하는 곳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404665"/>
            <a:ext cx="3096344" cy="576064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주 임재하는 곳에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844824"/>
            <a:ext cx="5544616" cy="3816424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주 임재 하시는 곳에 우리 함께 찬양하리 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일어나 기쁨으로 소리높여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찬양해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(x2)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rgbClr val="FF0000"/>
                </a:solidFill>
              </a:rPr>
              <a:t/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영혼 노래하며 춤추게 하시네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기쁨의 이유되시는 주님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두 손을 들고서 소리높여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찬양해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(x3)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임재하는 곳에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임재하는 곳에</dc:title>
  <dc:creator>mary</dc:creator>
  <cp:lastModifiedBy>mary</cp:lastModifiedBy>
  <cp:revision>8</cp:revision>
  <dcterms:created xsi:type="dcterms:W3CDTF">2017-04-17T01:22:19Z</dcterms:created>
  <dcterms:modified xsi:type="dcterms:W3CDTF">2017-04-17T11:54:10Z</dcterms:modified>
</cp:coreProperties>
</file>