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1E48-C7DE-4F28-8C2D-2118ADE83DAA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B39B-7372-44FE-B3F8-F901E7832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1E48-C7DE-4F28-8C2D-2118ADE83DAA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B39B-7372-44FE-B3F8-F901E7832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1E48-C7DE-4F28-8C2D-2118ADE83DAA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B39B-7372-44FE-B3F8-F901E7832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1E48-C7DE-4F28-8C2D-2118ADE83DAA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B39B-7372-44FE-B3F8-F901E7832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1E48-C7DE-4F28-8C2D-2118ADE83DAA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B39B-7372-44FE-B3F8-F901E7832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1E48-C7DE-4F28-8C2D-2118ADE83DAA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B39B-7372-44FE-B3F8-F901E7832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1E48-C7DE-4F28-8C2D-2118ADE83DAA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B39B-7372-44FE-B3F8-F901E7832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1E48-C7DE-4F28-8C2D-2118ADE83DAA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B39B-7372-44FE-B3F8-F901E7832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1E48-C7DE-4F28-8C2D-2118ADE83DAA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B39B-7372-44FE-B3F8-F901E7832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1E48-C7DE-4F28-8C2D-2118ADE83DAA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B39B-7372-44FE-B3F8-F901E7832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1E48-C7DE-4F28-8C2D-2118ADE83DAA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3B39B-7372-44FE-B3F8-F901E7832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D1E48-C7DE-4F28-8C2D-2118ADE83DAA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3B39B-7372-44FE-B3F8-F901E78325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od of Abraham Prais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우리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404664"/>
            <a:ext cx="2880320" cy="47667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 우리 하나님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1169368"/>
            <a:ext cx="3456384" cy="5688632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 우리 하나님 하늘에 계시니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온 천하 만민 주 앞에 찬송하네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이 천지 만물도 주 앞에 엎드려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그 거룩하신 이름을 늘 높이네</a:t>
            </a:r>
          </a:p>
          <a:p>
            <a:pPr algn="l"/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2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 언약하신 것 끝까지 지키니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저 하늘나라 향하여 곧 가리라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주 얼굴 뵈올 때 내 맘이 기쁘고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영원히 주의 영광을 찬양하리</a:t>
            </a:r>
          </a:p>
          <a:p>
            <a:pPr algn="l"/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3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왕의 왕 되신 주 하늘에 계시니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이 세상 죄악 이기신 구주 예수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저 천군 천사들 주 옹위하고서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뭇 성도 함께 영원히 늘 섬기네</a:t>
            </a: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성 삼위일체께 승리한 무리들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다 기쁜 소리 높여서 감사드려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창조주 하나님 내 주님 되시니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주 앞에 나도 엎드려 경배하네 아멘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109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우리 하나님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우리 하나님</dc:title>
  <dc:creator>mary</dc:creator>
  <cp:lastModifiedBy>mary</cp:lastModifiedBy>
  <cp:revision>7</cp:revision>
  <dcterms:created xsi:type="dcterms:W3CDTF">2017-04-18T01:27:19Z</dcterms:created>
  <dcterms:modified xsi:type="dcterms:W3CDTF">2018-06-06T16:22:04Z</dcterms:modified>
</cp:coreProperties>
</file>