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FE750-3BB3-43AF-A12C-8C50DC8EFDE6}" type="datetimeFigureOut">
              <a:rPr lang="en-US" smtClean="0"/>
              <a:t>4/3/2017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FE750-3BB3-43AF-A12C-8C50DC8EFDE6}" type="datetimeFigureOut">
              <a:rPr lang="en-US" smtClean="0"/>
              <a:t>4/4/2017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A9F7A-1598-44F1-A8D2-38A7C65F795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여호와 능력의 주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548680"/>
            <a:ext cx="3816424" cy="504056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주 여호와 능력의 주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068960"/>
            <a:ext cx="3312368" cy="1656184"/>
          </a:xfrm>
        </p:spPr>
        <p:txBody>
          <a:bodyPr>
            <a:normAutofit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주여호와 능력의주</a:t>
            </a:r>
            <a:r>
              <a:rPr lang="en-US" altLang="ko-KR" sz="2400" b="1" dirty="0">
                <a:solidFill>
                  <a:schemeClr val="tx1"/>
                </a:solidFill>
              </a:rPr>
              <a:t> </a:t>
            </a:r>
            <a:r>
              <a:rPr lang="en-US" altLang="ko-KR" sz="2400" b="1" dirty="0" smtClean="0">
                <a:solidFill>
                  <a:schemeClr val="tx1"/>
                </a:solidFill>
              </a:rPr>
              <a:t>                               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 내 영혼의 치료자                                                     말씀으로 날 고치시네                                                   주님 나의 치료자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endParaRPr lang="en-US" altLang="ko-KR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15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여호와 능력의 주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여호와 능력의 주</dc:title>
  <dc:creator>mary</dc:creator>
  <cp:lastModifiedBy>mary</cp:lastModifiedBy>
  <cp:revision>14</cp:revision>
  <dcterms:created xsi:type="dcterms:W3CDTF">2017-04-04T03:14:27Z</dcterms:created>
  <dcterms:modified xsi:type="dcterms:W3CDTF">2017-04-04T04:35:36Z</dcterms:modified>
</cp:coreProperties>
</file>