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BB8B-5E65-4F60-8CDB-6F516E835914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4F7F-3D8C-46B6-A3D4-AB7ECEA3D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3F77A-77AB-4A4C-AD0C-6B4036885CB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9676-8F9E-48D6-9F98-42408AC82C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능하고 놀라우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2672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전능하고 놀라우신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4800600" cy="5486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 </a:t>
            </a:r>
            <a:r>
              <a:rPr lang="ko-KR" altLang="en-US" b="1" dirty="0" smtClean="0">
                <a:solidFill>
                  <a:schemeClr val="tx1"/>
                </a:solidFill>
              </a:rPr>
              <a:t>전능하고 놀라우신 나의 주님 구세주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거룩하신 은혜의 왕 주를 경배합니다</a:t>
            </a: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영광 영광 주의 이름 찬양해 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     영광 영광 귀한 이름 찬양해  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아멘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lang="ko-KR" altLang="en-US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</a:rPr>
              <a:t>하늘 위에 계신 주님 참된 빛이 되시니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이 세상의 모든 나라 주께 영광 돌리네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 </a:t>
            </a:r>
            <a:r>
              <a:rPr lang="ko-KR" altLang="en-US" b="1" dirty="0" smtClean="0">
                <a:solidFill>
                  <a:schemeClr val="tx1"/>
                </a:solidFill>
              </a:rPr>
              <a:t>하늘나라 보좌에서 죄악 많은 세상에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우리 구원하시려고 주님 세상 오셨네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 </a:t>
            </a:r>
            <a:r>
              <a:rPr lang="ko-KR" altLang="en-US" b="1" dirty="0" smtClean="0">
                <a:solidFill>
                  <a:schemeClr val="tx1"/>
                </a:solidFill>
              </a:rPr>
              <a:t>영원하신 우리 주님 어서 속히 오셔서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주의 모든 성도들을 천국 인도 하소서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전능하고 놀라우신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전능하고 놀라우신</dc:title>
  <dc:creator>user</dc:creator>
  <cp:lastModifiedBy>user</cp:lastModifiedBy>
  <cp:revision>6</cp:revision>
  <dcterms:created xsi:type="dcterms:W3CDTF">2017-04-20T14:06:09Z</dcterms:created>
  <dcterms:modified xsi:type="dcterms:W3CDTF">2017-04-20T20:15:23Z</dcterms:modified>
</cp:coreProperties>
</file>