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69C4B-4061-4C96-BD28-B806EFD694C2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D1A2A-CBFE-46E2-B4BE-8D8F027DCE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ffering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 rot="10800000" flipV="1">
            <a:off x="2411761" y="836712"/>
            <a:ext cx="6732239" cy="50598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왕되신 주 앞에(햇살보다 밝게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6264696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왕되신 주 앞에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햇살보다 밝게</a:t>
            </a:r>
            <a:r>
              <a:rPr lang="en-US" altLang="ko-KR" sz="3600" b="1" dirty="0" smtClean="0"/>
              <a:t>)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5184576" cy="4032448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햇살보다 밝게 빛나는 주의 영광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어두움 물리치네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누구도 주 앞에 다가설 수 없네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거룩한 보좌 앞에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오직 주의 보혈 주의 긍휼 의지하여 나아가리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왕 되신 주 앞에 나 경배합니다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주님만 찬양받기 합당하시니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큰 존귀와 영광 홀로 받으소서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 주 앞에 나 나아갑니다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 주님 내가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나아갑니다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왕되신 주 앞에(햇살보다 밝게)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왕되신 주 앞에</dc:title>
  <dc:creator>mary</dc:creator>
  <cp:lastModifiedBy>mary</cp:lastModifiedBy>
  <cp:revision>17</cp:revision>
  <dcterms:created xsi:type="dcterms:W3CDTF">2017-04-19T10:42:26Z</dcterms:created>
  <dcterms:modified xsi:type="dcterms:W3CDTF">2021-02-15T16:26:31Z</dcterms:modified>
</cp:coreProperties>
</file>