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2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48BA0-803C-493A-A5E3-A382A26EEA7C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E3E0-B2FF-4ECD-9A2A-F704DC06A6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48BA0-803C-493A-A5E3-A382A26EEA7C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E3E0-B2FF-4ECD-9A2A-F704DC06A6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48BA0-803C-493A-A5E3-A382A26EEA7C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E3E0-B2FF-4ECD-9A2A-F704DC06A6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48BA0-803C-493A-A5E3-A382A26EEA7C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E3E0-B2FF-4ECD-9A2A-F704DC06A6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48BA0-803C-493A-A5E3-A382A26EEA7C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E3E0-B2FF-4ECD-9A2A-F704DC06A6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48BA0-803C-493A-A5E3-A382A26EEA7C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E3E0-B2FF-4ECD-9A2A-F704DC06A6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48BA0-803C-493A-A5E3-A382A26EEA7C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E3E0-B2FF-4ECD-9A2A-F704DC06A6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48BA0-803C-493A-A5E3-A382A26EEA7C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E3E0-B2FF-4ECD-9A2A-F704DC06A6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48BA0-803C-493A-A5E3-A382A26EEA7C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E3E0-B2FF-4ECD-9A2A-F704DC06A6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48BA0-803C-493A-A5E3-A382A26EEA7C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E3E0-B2FF-4ECD-9A2A-F704DC06A6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48BA0-803C-493A-A5E3-A382A26EEA7C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7E3E0-B2FF-4ECD-9A2A-F704DC06A62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48BA0-803C-493A-A5E3-A382A26EEA7C}" type="datetimeFigureOut">
              <a:rPr lang="ko-KR" altLang="en-US" smtClean="0"/>
              <a:pPr/>
              <a:t>2017-04-28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7E3E0-B2FF-4ECD-9A2A-F704DC06A62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O God the Rock of Ages.jpg"/>
          <p:cNvPicPr>
            <a:picLocks noChangeAspect="1"/>
          </p:cNvPicPr>
          <p:nvPr userDrawn="1"/>
        </p:nvPicPr>
        <p:blipFill>
          <a:blip r:embed="rId14" cstate="print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 만세반석이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960440" cy="58003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오 만세반석이신</a:t>
            </a:r>
            <a:endParaRPr lang="ko-KR" alt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5472608" cy="6021288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오 만세 반석이신 주 우리 하나님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저 창조 이전부터 또 영원하도록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한 없는 영광 중에 그 보좌 있으니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큰 환난 풍파에도 날 지켜주시네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이 인생 사는 것이 뜬 구름 같으며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 푸른 동산 속에 꽃송이 같도다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풀 위의 이슬 같고 잠 속의 꿈 같이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이 세상 모든 영광 곧 사라지도다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한 없는 사랑으로 늘 깨어 지키사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큰 자비 베푸시고 늘 인도 하시니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평생 짧은 세월 빛나게 살도록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참 빛인 성령으로 날 채워주소서 아멘 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 만세반석이신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만세반석이신</dc:title>
  <dc:creator>Owner</dc:creator>
  <cp:lastModifiedBy>mary</cp:lastModifiedBy>
  <cp:revision>9</cp:revision>
  <dcterms:created xsi:type="dcterms:W3CDTF">2017-04-27T12:56:38Z</dcterms:created>
  <dcterms:modified xsi:type="dcterms:W3CDTF">2017-04-28T05:37:34Z</dcterms:modified>
</cp:coreProperties>
</file>