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CAC5-7732-46C1-B64F-6AC9EBF7D4B2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28AE0-A4D7-4114-B9DD-F533368476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Jesus Love is Very Wonderful.jpg"/>
          <p:cNvPicPr>
            <a:picLocks noChangeAspect="1"/>
          </p:cNvPicPr>
          <p:nvPr userDrawn="1"/>
        </p:nvPicPr>
        <p:blipFill>
          <a:blip r:embed="rId14" cstate="print">
            <a:lum bright="48000"/>
          </a:blip>
          <a:stretch>
            <a:fillRect/>
          </a:stretch>
        </p:blipFill>
        <p:spPr>
          <a:xfrm>
            <a:off x="0" y="0"/>
            <a:ext cx="9144000" cy="6854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예수님의 사랑 신기하고 놀라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480720" cy="506487"/>
          </a:xfrm>
        </p:spPr>
        <p:txBody>
          <a:bodyPr>
            <a:normAutofit fontScale="90000"/>
          </a:bodyPr>
          <a:lstStyle/>
          <a:p>
            <a:r>
              <a:rPr lang="ko-KR" altLang="en-US" sz="4000" b="1" dirty="0" smtClean="0"/>
              <a:t>예수님의 사랑 신기하고 놀라워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4824536" cy="2592288"/>
          </a:xfrm>
        </p:spPr>
        <p:txBody>
          <a:bodyPr>
            <a:normAutofit lnSpcReduction="10000"/>
          </a:bodyPr>
          <a:lstStyle/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예수님의 사랑 신기하고 놀라워 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예수님의 사랑 신기하고 놀라워 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예수님의 사랑 신기하고 놀라워                          오 크신사랑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하늘 그보다 높고 바다 그보다 깊고 </a:t>
            </a:r>
            <a:br>
              <a:rPr lang="ko-KR" altLang="en-US" sz="2400" b="1" dirty="0" smtClean="0">
                <a:solidFill>
                  <a:schemeClr val="tx1"/>
                </a:solidFill>
              </a:rPr>
            </a:br>
            <a:r>
              <a:rPr lang="ko-KR" altLang="en-US" sz="2400" b="1" dirty="0" smtClean="0">
                <a:solidFill>
                  <a:schemeClr val="tx1"/>
                </a:solidFill>
              </a:rPr>
              <a:t>우주 그보다 넓은 오 크신사랑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예수님의 사랑 신기하고 놀라워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예수님의 사랑 신기하고 놀라워 </dc:title>
  <dc:creator>mary</dc:creator>
  <cp:lastModifiedBy>mary</cp:lastModifiedBy>
  <cp:revision>8</cp:revision>
  <dcterms:created xsi:type="dcterms:W3CDTF">2017-04-10T11:54:09Z</dcterms:created>
  <dcterms:modified xsi:type="dcterms:W3CDTF">2017-04-10T13:01:44Z</dcterms:modified>
</cp:coreProperties>
</file>