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4326-2D14-43DF-BA6A-8FE9C1516E82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0F423-BD88-4F35-AD46-1E43A472E5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n of my soul, Thou Savior dear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혼의 햇빛 예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4176464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영혼의 햇빛 예수님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6408712" cy="3960440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영혼이 햇빛 예수님 가까이 비춰 주시고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이 세상 구름 일어나 가리지 않게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 눈에 단잠 오기 전 고요히 주를 기리며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구주의 품에 안기니 한없이 평안 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잠 깰 때 주여 오셔서 나에게 복을 주시고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주님의 사랑 안에서 언제나 살게 하소서 아멘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영혼의 햇빛 예수님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영혼의 햇빛 예수님 </dc:title>
  <dc:creator>mary</dc:creator>
  <cp:lastModifiedBy>mary</cp:lastModifiedBy>
  <cp:revision>5</cp:revision>
  <dcterms:created xsi:type="dcterms:W3CDTF">2017-04-24T11:10:37Z</dcterms:created>
  <dcterms:modified xsi:type="dcterms:W3CDTF">2017-04-24T11:59:36Z</dcterms:modified>
</cp:coreProperties>
</file>