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4EA25-3CF6-47F3-A467-C6C7F635D691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FC1EB-00B7-40CF-9354-0415697924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heart sings praise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마음 다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548681"/>
            <a:ext cx="2952328" cy="648072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내  마음 다해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5904656" cy="3888432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내 마음 다해 주이름 찬양해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주사랑 깊어 말로다 못하네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앞서 가며 길을 만드시네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오직 내 갈망 영원히 주 찬양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맘에 힘이 되신 주 영원한 빛이 되신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모든 호흡이 주의 행하심 찬양해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주는 위대한 통치자 내 모든 것 주께 순복해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삶을 주의 불로 태우소서   </a:t>
            </a:r>
            <a:endParaRPr lang="en-US" altLang="ko-KR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 마음 다해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 마음 다해 </dc:title>
  <dc:creator>mary</dc:creator>
  <cp:lastModifiedBy>mary</cp:lastModifiedBy>
  <cp:revision>6</cp:revision>
  <dcterms:created xsi:type="dcterms:W3CDTF">2017-04-01T12:44:52Z</dcterms:created>
  <dcterms:modified xsi:type="dcterms:W3CDTF">2017-04-01T13:55:57Z</dcterms:modified>
</cp:coreProperties>
</file>