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A2DCB-88BB-4945-B153-943F3487992B}" type="datetimeFigureOut">
              <a:rPr lang="en-US" smtClean="0"/>
              <a:pPr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92C26-83BA-4D7A-AC7E-0506B110CE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nto the Hills Around Do I Lift Up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091885" y="1524000"/>
            <a:ext cx="5052115" cy="40068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눈을 들어 두루 살피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724400" cy="61277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내 눈을 들어 두루 살피니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19660"/>
            <a:ext cx="3810000" cy="6248400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내 눈을 들어 두루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살피니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산악이라</a:t>
            </a:r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날 돕는 구원 어디서 오나 그 어디서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하늘과 땅을 지은 여호와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날 도와주심 확실하도다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주께서 나의 가는 곳마다 지키시며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졸지도 않고 깨어계셔서 늘 지키네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이스라엘을 지키시는 이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쉬지도 않고 살펴주시네</a:t>
            </a:r>
          </a:p>
          <a:p>
            <a:pPr algn="l"/>
            <a:endParaRPr lang="ko-KR" alt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여호와 나의 보호자시니 늘 지키며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오른팔 들어 보호하시고 그늘되네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낮에는 해가 상치 못하며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또 밤의 달이 해치 못하네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4.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여호와 나의 영혼 지키사 돌보시며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내 모든 죄를 사해주시고 늘 지키네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이제로부터 영원 무궁히</a:t>
            </a: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     주 나의 출입 지켜주시리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아멘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30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눈을 들어 두루 살피니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눈을 들어 두루 살피니</dc:title>
  <dc:creator>user</dc:creator>
  <cp:lastModifiedBy>mary</cp:lastModifiedBy>
  <cp:revision>9</cp:revision>
  <dcterms:created xsi:type="dcterms:W3CDTF">2017-04-25T11:05:26Z</dcterms:created>
  <dcterms:modified xsi:type="dcterms:W3CDTF">2017-04-26T02:33:22Z</dcterms:modified>
</cp:coreProperties>
</file>