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FE7E-34A4-4F67-AE92-736F9F1EE099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A350D-2A76-4669-A062-F75272DBBA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ilver and Gold have I none.jpg"/>
          <p:cNvPicPr>
            <a:picLocks noChangeAspect="1"/>
          </p:cNvPicPr>
          <p:nvPr userDrawn="1"/>
        </p:nvPicPr>
        <p:blipFill>
          <a:blip r:embed="rId14" cstate="print">
            <a:lum bright="6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금과 은 나 없어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620688"/>
            <a:ext cx="3456384" cy="576064"/>
          </a:xfrm>
        </p:spPr>
        <p:txBody>
          <a:bodyPr>
            <a:normAutofit fontScale="90000"/>
          </a:bodyPr>
          <a:lstStyle/>
          <a:p>
            <a:r>
              <a:rPr lang="ko-KR" altLang="en-US" sz="3600" b="1" dirty="0" smtClean="0"/>
              <a:t>금과 은 나 없어도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5760640" cy="3240360"/>
          </a:xfrm>
        </p:spPr>
        <p:txBody>
          <a:bodyPr>
            <a:normAutofit/>
          </a:bodyPr>
          <a:lstStyle/>
          <a:p>
            <a:pPr algn="l"/>
            <a:r>
              <a:rPr lang="ko-KR" altLang="en-US" sz="2400" b="1" dirty="0" smtClean="0">
                <a:solidFill>
                  <a:schemeClr val="tx1"/>
                </a:solidFill>
              </a:rPr>
              <a:t>금과 은 나 없어도 내게 있는것 네게 주리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곧 나사렛 예수 이름으로 일어나 걸으라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l"/>
            <a:endParaRPr lang="en-US" altLang="ko-KR" sz="2400" b="1" dirty="0">
              <a:solidFill>
                <a:schemeClr val="tx1"/>
              </a:solidFill>
            </a:endParaRPr>
          </a:p>
          <a:p>
            <a:pPr algn="l"/>
            <a:r>
              <a:rPr lang="ko-KR" altLang="en-US" sz="2400" b="1" dirty="0" smtClean="0">
                <a:solidFill>
                  <a:schemeClr val="tx1"/>
                </a:solidFill>
              </a:rPr>
              <a:t/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그는 걸었네 뛰었네 찬양했네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그는 걸었네 뛰었네 찬양했네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곧 나사렛 예수 이름으로 일어나 걸으라 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금과 은 나 없어도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금과 은 나 없어도</dc:title>
  <dc:creator>mary</dc:creator>
  <cp:lastModifiedBy>mary</cp:lastModifiedBy>
  <cp:revision>6</cp:revision>
  <dcterms:created xsi:type="dcterms:W3CDTF">2017-04-02T19:38:10Z</dcterms:created>
  <dcterms:modified xsi:type="dcterms:W3CDTF">2017-04-02T20:16:43Z</dcterms:modified>
</cp:coreProperties>
</file>