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EE12-94CD-46A4-BAB4-56516B8E73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6F0A-1F8A-4D0D-85B3-55EC8D0F5C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EE12-94CD-46A4-BAB4-56516B8E73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6F0A-1F8A-4D0D-85B3-55EC8D0F5C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EE12-94CD-46A4-BAB4-56516B8E73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6F0A-1F8A-4D0D-85B3-55EC8D0F5C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EE12-94CD-46A4-BAB4-56516B8E73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6F0A-1F8A-4D0D-85B3-55EC8D0F5C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EE12-94CD-46A4-BAB4-56516B8E73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6F0A-1F8A-4D0D-85B3-55EC8D0F5C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EE12-94CD-46A4-BAB4-56516B8E73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6F0A-1F8A-4D0D-85B3-55EC8D0F5C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EE12-94CD-46A4-BAB4-56516B8E73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6F0A-1F8A-4D0D-85B3-55EC8D0F5C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EE12-94CD-46A4-BAB4-56516B8E73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6F0A-1F8A-4D0D-85B3-55EC8D0F5C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EE12-94CD-46A4-BAB4-56516B8E73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6F0A-1F8A-4D0D-85B3-55EC8D0F5C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EE12-94CD-46A4-BAB4-56516B8E73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6F0A-1F8A-4D0D-85B3-55EC8D0F5C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EE12-94CD-46A4-BAB4-56516B8E73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36F0A-1F8A-4D0D-85B3-55EC8D0F5C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4EE12-94CD-46A4-BAB4-56516B8E73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36F0A-1F8A-4D0D-85B3-55EC8D0F5C1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earer, still nearer, close to Thy heart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귀하신 주여 날 붙드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1"/>
            <a:ext cx="3816424" cy="432048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귀하신 주여 날 붙드사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4752528" cy="5832648"/>
          </a:xfrm>
        </p:spPr>
        <p:txBody>
          <a:bodyPr>
            <a:normAutofit fontScale="62500" lnSpcReduction="20000"/>
          </a:bodyPr>
          <a:lstStyle/>
          <a:p>
            <a:pPr marL="271463" indent="-271463" algn="l"/>
            <a:r>
              <a:rPr lang="en-US" altLang="ko-KR" b="1" dirty="0" smtClean="0">
                <a:solidFill>
                  <a:schemeClr val="tx1"/>
                </a:solidFill>
              </a:rPr>
              <a:t>1. </a:t>
            </a:r>
            <a:r>
              <a:rPr lang="ko-KR" altLang="en-US" b="1" dirty="0" smtClean="0">
                <a:solidFill>
                  <a:schemeClr val="tx1"/>
                </a:solidFill>
              </a:rPr>
              <a:t>귀하신 주여 날 붙드사 주께로</a:t>
            </a:r>
            <a:r>
              <a:rPr lang="ko-KR" altLang="en-US" b="1" dirty="0">
                <a:solidFill>
                  <a:schemeClr val="tx1"/>
                </a:solidFill>
              </a:rPr>
              <a:t> </a:t>
            </a:r>
            <a:r>
              <a:rPr lang="ko-KR" altLang="en-US" b="1" dirty="0" smtClean="0">
                <a:solidFill>
                  <a:schemeClr val="tx1"/>
                </a:solidFill>
              </a:rPr>
              <a:t>                                                                          날마다 더 가까이 저 하늘나라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나 올라가 구주의 품안에 늘 안기어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영생의 복 받기 원합니다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>2. </a:t>
            </a:r>
            <a:r>
              <a:rPr lang="ko-KR" altLang="en-US" b="1" dirty="0" smtClean="0">
                <a:solidFill>
                  <a:schemeClr val="tx1"/>
                </a:solidFill>
              </a:rPr>
              <a:t>봉헌할 물건 나 없어도 날마다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 주께로 더 가까이 내 죄를 주께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 다 고하니 주님의 보혈로 날 씻으사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 눈보다 더 희게 하옵소서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>3. </a:t>
            </a:r>
            <a:r>
              <a:rPr lang="ko-KR" altLang="en-US" b="1" dirty="0" smtClean="0">
                <a:solidFill>
                  <a:schemeClr val="tx1"/>
                </a:solidFill>
              </a:rPr>
              <a:t>간악한 마귀 날 꾀어도 주 예수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smtClean="0">
                <a:solidFill>
                  <a:schemeClr val="tx1"/>
                </a:solidFill>
              </a:rPr>
              <a:t>     앞으로 </a:t>
            </a:r>
            <a:r>
              <a:rPr lang="ko-KR" altLang="en-US" b="1" dirty="0" smtClean="0">
                <a:solidFill>
                  <a:schemeClr val="tx1"/>
                </a:solidFill>
              </a:rPr>
              <a:t>더 가까이 이세상 속한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smtClean="0">
                <a:solidFill>
                  <a:schemeClr val="tx1"/>
                </a:solidFill>
              </a:rPr>
              <a:t>     그 </a:t>
            </a:r>
            <a:r>
              <a:rPr lang="ko-KR" altLang="en-US" b="1" dirty="0" smtClean="0">
                <a:solidFill>
                  <a:schemeClr val="tx1"/>
                </a:solidFill>
              </a:rPr>
              <a:t>허영심 또 추한 생각을 다 버리니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smtClean="0">
                <a:solidFill>
                  <a:schemeClr val="tx1"/>
                </a:solidFill>
              </a:rPr>
              <a:t>     정결한 </a:t>
            </a:r>
            <a:r>
              <a:rPr lang="ko-KR" altLang="en-US" b="1" dirty="0" smtClean="0">
                <a:solidFill>
                  <a:schemeClr val="tx1"/>
                </a:solidFill>
              </a:rPr>
              <a:t>맘 내게 늘 주소서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>4. </a:t>
            </a:r>
            <a:r>
              <a:rPr lang="ko-KR" altLang="en-US" b="1" dirty="0" smtClean="0">
                <a:solidFill>
                  <a:schemeClr val="tx1"/>
                </a:solidFill>
              </a:rPr>
              <a:t>이 세상 내가 살 동안에 주께로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 날마다 더 가까이 저 뵈는 천국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 나 들어가 한없는 복락을 다 얻도록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 풍성한 은혜를 주옵소서 아멘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귀하신 주여 날 붙드사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귀하신 주여 날 붙드사</dc:title>
  <dc:creator>mary</dc:creator>
  <cp:lastModifiedBy>mary</cp:lastModifiedBy>
  <cp:revision>7</cp:revision>
  <dcterms:created xsi:type="dcterms:W3CDTF">2017-04-08T21:49:58Z</dcterms:created>
  <dcterms:modified xsi:type="dcterms:W3CDTF">2017-04-08T22:35:25Z</dcterms:modified>
</cp:coreProperties>
</file>