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E082-2F39-414B-A3B5-E5C0C1B31BEF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3035-D8C0-4E15-A4F3-3AE5B6148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E082-2F39-414B-A3B5-E5C0C1B31BEF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3035-D8C0-4E15-A4F3-3AE5B6148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E082-2F39-414B-A3B5-E5C0C1B31BEF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3035-D8C0-4E15-A4F3-3AE5B6148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E082-2F39-414B-A3B5-E5C0C1B31BEF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3035-D8C0-4E15-A4F3-3AE5B6148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E082-2F39-414B-A3B5-E5C0C1B31BEF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3035-D8C0-4E15-A4F3-3AE5B6148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E082-2F39-414B-A3B5-E5C0C1B31BEF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3035-D8C0-4E15-A4F3-3AE5B6148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E082-2F39-414B-A3B5-E5C0C1B31BEF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3035-D8C0-4E15-A4F3-3AE5B6148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E082-2F39-414B-A3B5-E5C0C1B31BEF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3035-D8C0-4E15-A4F3-3AE5B6148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E082-2F39-414B-A3B5-E5C0C1B31BEF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3035-D8C0-4E15-A4F3-3AE5B6148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E082-2F39-414B-A3B5-E5C0C1B31BEF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3035-D8C0-4E15-A4F3-3AE5B6148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E082-2F39-414B-A3B5-E5C0C1B31BEF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3035-D8C0-4E15-A4F3-3AE5B6148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EE082-2F39-414B-A3B5-E5C0C1B31BEF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F3035-D8C0-4E15-A4F3-3AE5B61488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nto the Hills Around Do I Lift Up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343400" y="2057400"/>
            <a:ext cx="4800600" cy="38073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to the Hills Around Do I Lift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304800"/>
            <a:ext cx="6629400" cy="46037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Unto the Hills </a:t>
            </a:r>
            <a:r>
              <a:rPr lang="en-US" sz="4000" b="1" dirty="0"/>
              <a:t>Around Do I Lift Up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95400"/>
            <a:ext cx="6324600" cy="5181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Unto the hills around do I lift up  My longing eyes;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 whence for me shall my salvation come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  <a:r>
              <a:rPr lang="en-US" sz="1800" b="1" dirty="0" smtClean="0">
                <a:solidFill>
                  <a:schemeClr val="tx1"/>
                </a:solidFill>
              </a:rPr>
              <a:t>  From whence arise?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From God the Lord doth come my certain aid,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From God the Lord, who heaven and earth hath made.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He will not suffer that thy foot be moved:  Safe </a:t>
            </a:r>
            <a:r>
              <a:rPr lang="en-US" sz="1800" b="1" dirty="0" err="1" smtClean="0">
                <a:solidFill>
                  <a:schemeClr val="tx1"/>
                </a:solidFill>
              </a:rPr>
              <a:t>shalt</a:t>
            </a:r>
            <a:r>
              <a:rPr lang="en-US" sz="1800" b="1" dirty="0" smtClean="0">
                <a:solidFill>
                  <a:schemeClr val="tx1"/>
                </a:solidFill>
              </a:rPr>
              <a:t> thou be.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No careless slumber shall His eyelids close,  Who </a:t>
            </a:r>
            <a:r>
              <a:rPr lang="en-US" sz="1800" b="1" dirty="0" err="1" smtClean="0">
                <a:solidFill>
                  <a:schemeClr val="tx1"/>
                </a:solidFill>
              </a:rPr>
              <a:t>keepeth</a:t>
            </a:r>
            <a:r>
              <a:rPr lang="en-US" sz="1800" b="1" dirty="0" smtClean="0">
                <a:solidFill>
                  <a:schemeClr val="tx1"/>
                </a:solidFill>
              </a:rPr>
              <a:t> thee.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Behold, He </a:t>
            </a:r>
            <a:r>
              <a:rPr lang="en-US" sz="1800" b="1" dirty="0" err="1" smtClean="0">
                <a:solidFill>
                  <a:schemeClr val="tx1"/>
                </a:solidFill>
              </a:rPr>
              <a:t>sleepeth</a:t>
            </a:r>
            <a:r>
              <a:rPr lang="en-US" sz="1800" b="1" dirty="0" smtClean="0">
                <a:solidFill>
                  <a:schemeClr val="tx1"/>
                </a:solidFill>
              </a:rPr>
              <a:t> not, He </a:t>
            </a:r>
            <a:r>
              <a:rPr lang="en-US" sz="1800" b="1" dirty="0" err="1" smtClean="0">
                <a:solidFill>
                  <a:schemeClr val="tx1"/>
                </a:solidFill>
              </a:rPr>
              <a:t>slumbereth</a:t>
            </a:r>
            <a:r>
              <a:rPr lang="en-US" sz="1800" b="1" dirty="0" smtClean="0">
                <a:solidFill>
                  <a:schemeClr val="tx1"/>
                </a:solidFill>
              </a:rPr>
              <a:t> ne'er,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Who </a:t>
            </a:r>
            <a:r>
              <a:rPr lang="en-US" sz="1800" b="1" dirty="0" err="1" smtClean="0">
                <a:solidFill>
                  <a:schemeClr val="tx1"/>
                </a:solidFill>
              </a:rPr>
              <a:t>keepeth</a:t>
            </a:r>
            <a:r>
              <a:rPr lang="en-US" sz="1800" b="1" dirty="0" smtClean="0">
                <a:solidFill>
                  <a:schemeClr val="tx1"/>
                </a:solidFill>
              </a:rPr>
              <a:t> Israel in His holy care.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From </a:t>
            </a:r>
            <a:r>
              <a:rPr lang="en-US" sz="1800" b="1" dirty="0" smtClean="0">
                <a:solidFill>
                  <a:schemeClr val="tx1"/>
                </a:solidFill>
              </a:rPr>
              <a:t>every evil shall He keep thy soul,  From every sin;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Jehovah shall preserve thy going out,  Thy coming in.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Above thee, watching, He whom we adore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Shall keep thee henceforth, yea, for evermore.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20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Unto the Hills Around Do I Lift Up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Unto the Hills Around Do I Lift Up </dc:title>
  <dc:creator>user</dc:creator>
  <cp:lastModifiedBy>mary</cp:lastModifiedBy>
  <cp:revision>6</cp:revision>
  <dcterms:created xsi:type="dcterms:W3CDTF">2017-04-25T11:03:49Z</dcterms:created>
  <dcterms:modified xsi:type="dcterms:W3CDTF">2017-04-26T01:32:23Z</dcterms:modified>
</cp:coreProperties>
</file>