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3B6FA-1234-474D-A7F4-AB2FCCBADD56}" type="datetimeFigureOut">
              <a:rPr lang="en-US" smtClean="0"/>
              <a:pPr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14A3E-94FF-4268-A479-3E72C6BA2F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od of Abraham Prai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God of Abraham Pr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476672"/>
            <a:ext cx="5400600" cy="47667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God of Abraham Praise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196752"/>
            <a:ext cx="6624736" cy="532859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The God of Abraham praise,  who reigns enthroned above;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Ancient of Everlasting Days, and God of Love;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Jehovah, great I AM! by earth and heaven confessed;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I bow and bless the sacred name forever blest.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He by himself has sworn; I on his oath depend.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I shall, on eagle wings up borne, To heaven ascend.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I shall behold his face; I shall his power adore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And sing the wonders of his grace Forever more.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The whole triumphant host give thanks to God on high;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"Hail, Father, Son, and Holy Ghost” they ever cry;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hail, Abraham's God and mine; I join the heavenly lays;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all might and majesty are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, and endless praise!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God of Abraham Praise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God of Abraham Praise</dc:title>
  <dc:creator>mary</dc:creator>
  <cp:lastModifiedBy>mary</cp:lastModifiedBy>
  <cp:revision>8</cp:revision>
  <dcterms:created xsi:type="dcterms:W3CDTF">2017-04-18T01:26:23Z</dcterms:created>
  <dcterms:modified xsi:type="dcterms:W3CDTF">2018-06-06T16:16:08Z</dcterms:modified>
</cp:coreProperties>
</file>