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E6C05-8D6C-42D5-96A0-5016DF2F3E5D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B57AA-E1E3-4979-8703-57C8347F89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lver and Gold have I n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lver and Gold have I n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968552" cy="57606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Silver and Gold have I none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6912768" cy="532859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Peter and John went to pray.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They met a lame man on the way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 asked for alms and held out his palms,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this is what Peter did say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Silver and gold have I none,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But such as I have give I thee,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the name of Jesus Christ of Nazareth, rise up and walk.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 went walking and leaping and praising God,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Walking and leaping and praising God,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the name of Jesus Christ of Nazareth, rise up and walk.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Silver and gold have I nine,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But such as I have give I thee,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the name of Jesus Christ of Nazareth, rise up and walk.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 went walking and leaping and praising God,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Walking and leaping and praising God,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the name of Jesus Christ of Nazareth, rise up and walk.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the name of Jesus Christ of Nazareth, rise up and walk.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Silver and Gold have I none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Silver and Gold have I none </dc:title>
  <dc:creator>mary</dc:creator>
  <cp:lastModifiedBy>mary</cp:lastModifiedBy>
  <cp:revision>7</cp:revision>
  <dcterms:created xsi:type="dcterms:W3CDTF">2017-04-02T19:39:18Z</dcterms:created>
  <dcterms:modified xsi:type="dcterms:W3CDTF">2017-04-02T20:07:59Z</dcterms:modified>
</cp:coreProperties>
</file>