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1B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70F0D-9949-4909-A1F3-BA8B08EE21AF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34A6B-75BC-45F5-8743-E9DB6D7F59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e Heart One Voice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e Heart One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680520" cy="4766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One Heart One Voice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332656"/>
            <a:ext cx="7704856" cy="6525344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The message of the </a:t>
            </a:r>
            <a:r>
              <a:rPr lang="en-US" sz="2400" b="1" dirty="0" smtClean="0">
                <a:solidFill>
                  <a:schemeClr val="tx1"/>
                </a:solidFill>
              </a:rPr>
              <a:t>cross   Deep </a:t>
            </a:r>
            <a:r>
              <a:rPr lang="en-US" sz="2400" b="1" dirty="0">
                <a:solidFill>
                  <a:schemeClr val="tx1"/>
                </a:solidFill>
              </a:rPr>
              <a:t>inside our hearts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Hand in hand we've come to </a:t>
            </a:r>
            <a:r>
              <a:rPr lang="en-US" sz="2400" b="1" dirty="0" smtClean="0">
                <a:solidFill>
                  <a:schemeClr val="tx1"/>
                </a:solidFill>
              </a:rPr>
              <a:t>pray  To </a:t>
            </a:r>
            <a:r>
              <a:rPr lang="en-US" sz="2400" b="1" dirty="0">
                <a:solidFill>
                  <a:schemeClr val="tx1"/>
                </a:solidFill>
              </a:rPr>
              <a:t>the world we know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Together we will </a:t>
            </a:r>
            <a:r>
              <a:rPr lang="en-US" sz="2400" b="1" dirty="0" smtClean="0">
                <a:solidFill>
                  <a:schemeClr val="tx1"/>
                </a:solidFill>
              </a:rPr>
              <a:t>go  To </a:t>
            </a:r>
            <a:r>
              <a:rPr lang="en-US" sz="2400" b="1" dirty="0">
                <a:solidFill>
                  <a:schemeClr val="tx1"/>
                </a:solidFill>
              </a:rPr>
              <a:t>share the love of Jesus Christ</a:t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00" b="1" dirty="0">
                <a:solidFill>
                  <a:schemeClr val="tx1"/>
                </a:solidFill>
              </a:rPr>
              <a:t/>
            </a:r>
            <a:br>
              <a:rPr lang="en-US" sz="1000" b="1" dirty="0">
                <a:solidFill>
                  <a:schemeClr val="tx1"/>
                </a:solidFill>
              </a:rPr>
            </a:br>
            <a:r>
              <a:rPr lang="en-US" sz="1000" b="1" dirty="0">
                <a:solidFill>
                  <a:schemeClr val="tx1"/>
                </a:solidFill>
              </a:rPr>
              <a:t/>
            </a:r>
            <a:br>
              <a:rPr lang="en-US" sz="10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Hallelujah, Praise to the </a:t>
            </a:r>
            <a:r>
              <a:rPr lang="en-US" sz="2400" b="1" dirty="0" smtClean="0">
                <a:solidFill>
                  <a:srgbClr val="C00000"/>
                </a:solidFill>
              </a:rPr>
              <a:t>King  Hallelujah</a:t>
            </a:r>
            <a:r>
              <a:rPr lang="en-US" sz="2400" b="1" dirty="0">
                <a:solidFill>
                  <a:srgbClr val="C00000"/>
                </a:solidFill>
              </a:rPr>
              <a:t>, Together we sing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Hallelujah, Great is Your Name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One Heart, One Voice, we praise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One Heart, One Voice, we praise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00" b="1" dirty="0">
                <a:solidFill>
                  <a:schemeClr val="tx1"/>
                </a:solidFill>
              </a:rPr>
              <a:t/>
            </a:r>
            <a:br>
              <a:rPr lang="en-US" sz="1000" b="1" dirty="0">
                <a:solidFill>
                  <a:schemeClr val="tx1"/>
                </a:solidFill>
              </a:rPr>
            </a:br>
            <a:r>
              <a:rPr lang="en-US" sz="1000" b="1" dirty="0">
                <a:solidFill>
                  <a:schemeClr val="tx1"/>
                </a:solidFill>
              </a:rPr>
              <a:t/>
            </a:r>
            <a:br>
              <a:rPr lang="en-US" sz="10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The love of Jesus </a:t>
            </a:r>
            <a:r>
              <a:rPr lang="en-US" sz="2400" b="1" dirty="0" smtClean="0">
                <a:solidFill>
                  <a:schemeClr val="tx1"/>
                </a:solidFill>
              </a:rPr>
              <a:t>Christ  Deep </a:t>
            </a:r>
            <a:r>
              <a:rPr lang="en-US" sz="2400" b="1" dirty="0">
                <a:solidFill>
                  <a:schemeClr val="tx1"/>
                </a:solidFill>
              </a:rPr>
              <a:t>inside our lives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We're rejoicing in Your </a:t>
            </a:r>
            <a:r>
              <a:rPr lang="en-US" sz="2400" b="1" dirty="0" smtClean="0">
                <a:solidFill>
                  <a:schemeClr val="tx1"/>
                </a:solidFill>
              </a:rPr>
              <a:t>truth  Patiently </a:t>
            </a:r>
            <a:r>
              <a:rPr lang="en-US" sz="2400" b="1" dirty="0">
                <a:solidFill>
                  <a:schemeClr val="tx1"/>
                </a:solidFill>
              </a:rPr>
              <a:t>we wait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For that glorious </a:t>
            </a:r>
            <a:r>
              <a:rPr lang="en-US" sz="2400" b="1" dirty="0" smtClean="0">
                <a:solidFill>
                  <a:schemeClr val="tx1"/>
                </a:solidFill>
              </a:rPr>
              <a:t>day  When </a:t>
            </a:r>
            <a:r>
              <a:rPr lang="en-US" sz="2400" b="1" dirty="0">
                <a:solidFill>
                  <a:schemeClr val="tx1"/>
                </a:solidFill>
              </a:rPr>
              <a:t>all nations will proclaim</a:t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00" b="1" dirty="0">
                <a:solidFill>
                  <a:schemeClr val="tx1"/>
                </a:solidFill>
              </a:rPr>
              <a:t/>
            </a:r>
            <a:br>
              <a:rPr lang="en-US" sz="1000" b="1" dirty="0">
                <a:solidFill>
                  <a:schemeClr val="tx1"/>
                </a:solidFill>
              </a:rPr>
            </a:br>
            <a:r>
              <a:rPr lang="en-US" sz="1000" b="1" dirty="0">
                <a:solidFill>
                  <a:schemeClr val="tx1"/>
                </a:solidFill>
              </a:rPr>
              <a:t/>
            </a:r>
            <a:br>
              <a:rPr lang="en-US" sz="10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The world will know that You have sent Your only Son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Jesus, Jesus, United in Your Love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One Heart One Voice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Once Again</dc:title>
  <dc:creator>mary</dc:creator>
  <cp:lastModifiedBy>mary</cp:lastModifiedBy>
  <cp:revision>11</cp:revision>
  <dcterms:created xsi:type="dcterms:W3CDTF">2017-04-15T13:24:46Z</dcterms:created>
  <dcterms:modified xsi:type="dcterms:W3CDTF">2017-04-15T14:52:59Z</dcterms:modified>
</cp:coreProperties>
</file>