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3B282-7C13-447E-8BBC-2E35E259BD28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CDE0-C2FF-4E5D-B36E-E898E202CD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ffering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ff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20162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Offering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620688"/>
            <a:ext cx="6696744" cy="62373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 sun cannot compare to the glory of Your love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There is no shadow in Your Presence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No mortal man would dare to stand before Your throne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Before the Holy One of heaven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It's only by Your Blood and it's only through Your mercy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Lord  I come 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bring an offering of worship to my King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No one on earth deserves the praises that I sing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Jesus may You receive the honor that You're due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 Lord I bring an offering to You 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bring an offering to You 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Offering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Offering</dc:title>
  <dc:creator>mary</dc:creator>
  <cp:lastModifiedBy>mary</cp:lastModifiedBy>
  <cp:revision>5</cp:revision>
  <dcterms:created xsi:type="dcterms:W3CDTF">2017-04-19T10:41:36Z</dcterms:created>
  <dcterms:modified xsi:type="dcterms:W3CDTF">2017-04-19T12:00:14Z</dcterms:modified>
</cp:coreProperties>
</file>