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00D18-3A10-46A3-9B52-9BBA02983AC3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56FFF-C383-4AB1-9ADA-5665858C936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O God the Rock of Ages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od the Rock of Ag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264696" cy="47783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God the Rock of Ages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7560840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O God, the Rock of Ages, Who evermore hast been,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While life’s brief tempest rages, Our dwelling place serene: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Before the world’s creations, O Lord, the same as now,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To endless generations The Everlasting Thou!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Our years are like the shadows On sunny hills that lie,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Or grasses in the meadows That blossom but to die;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 sleep, a dream, a story By strangers quickly told,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An </a:t>
            </a:r>
            <a:r>
              <a:rPr lang="en-US" sz="1800" b="1" dirty="0" err="1" smtClean="0">
                <a:solidFill>
                  <a:schemeClr val="tx1"/>
                </a:solidFill>
              </a:rPr>
              <a:t>unremaining</a:t>
            </a:r>
            <a:r>
              <a:rPr lang="en-US" sz="1800" b="1" dirty="0" smtClean="0">
                <a:solidFill>
                  <a:schemeClr val="tx1"/>
                </a:solidFill>
              </a:rPr>
              <a:t> glory Of things that soon are old.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O thou who canst not slumber, Whose light grows never pale,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Teach us aright to number Our years before they fail;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and may we find and know thee, the kindness and Thy ways;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And Thou our guide and friend be, The Lord of all our days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Lord, crown our faith's endeavor With glory and with grace,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Till, clothed in light for ever, We see Thee face to face: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 joy no language measures; A fountain brimming o'er;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An endless flow of pleasures; In Christ for evermore. Amen.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God the Rock of Ages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God the Rock of Ages</dc:title>
  <dc:creator>Owner</dc:creator>
  <cp:lastModifiedBy>mary</cp:lastModifiedBy>
  <cp:revision>7</cp:revision>
  <dcterms:created xsi:type="dcterms:W3CDTF">2017-04-27T12:57:55Z</dcterms:created>
  <dcterms:modified xsi:type="dcterms:W3CDTF">2017-04-28T05:38:51Z</dcterms:modified>
</cp:coreProperties>
</file>