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81918-D1ED-4432-AB6C-BE4AABBEA536}" type="datetimeFigureOut">
              <a:rPr lang="en-US" smtClean="0"/>
              <a:pPr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C3EA5-42E6-416C-994C-06D0E8AA14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>
            <a:lum bright="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arer, still nearer, close to Th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552728" cy="33265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Nearer, still nearer, close to Thy heart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09328"/>
            <a:ext cx="5256584" cy="604867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Nearer, still nearer, close to Thy heart,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Draw me, my Savior so precious Thou art!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Fold me, oh, fold me close to Thy breast.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Shelter me safe in that Haven of Rest;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Shelter me safe in that Haven of Rest.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Nearer, still nearer, nothing I bring,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Naught as an offering to Jesus, my king;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Only my sinful, now contrite heart.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Grant me the cleansing Thy blood doth impart.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Grant me the cleansing Thy blood doth impart.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Nearer, still nearer, while life shall last.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Till safe in glory my anchor is cast;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Through endless ages ever to be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Nearer, my Savior, still nearer to Thee;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Nearer, my Savior, still nearer to Thee!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Nearer, still nearer, close to Thy heart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Nearer, still nearer, close to Thy heart </dc:title>
  <dc:creator>mary</dc:creator>
  <cp:lastModifiedBy>mary</cp:lastModifiedBy>
  <cp:revision>7</cp:revision>
  <dcterms:created xsi:type="dcterms:W3CDTF">2017-04-08T21:49:03Z</dcterms:created>
  <dcterms:modified xsi:type="dcterms:W3CDTF">2018-10-13T19:33:50Z</dcterms:modified>
</cp:coreProperties>
</file>