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B5BCB-8654-4508-8C21-DAA0EFE517C1}" type="datetimeFigureOut">
              <a:rPr lang="en-US" smtClean="0"/>
              <a:pPr/>
              <a:t>4/11/2017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B4A0A-E427-4FF0-9512-A3893CC4F9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B5BCB-8654-4508-8C21-DAA0EFE517C1}" type="datetimeFigureOut">
              <a:rPr lang="en-US" smtClean="0"/>
              <a:pPr/>
              <a:t>4/11/2017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B4A0A-E427-4FF0-9512-A3893CC4F9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B5BCB-8654-4508-8C21-DAA0EFE517C1}" type="datetimeFigureOut">
              <a:rPr lang="en-US" smtClean="0"/>
              <a:pPr/>
              <a:t>4/11/2017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B4A0A-E427-4FF0-9512-A3893CC4F9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B5BCB-8654-4508-8C21-DAA0EFE517C1}" type="datetimeFigureOut">
              <a:rPr lang="en-US" smtClean="0"/>
              <a:pPr/>
              <a:t>4/11/2017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B4A0A-E427-4FF0-9512-A3893CC4F9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B5BCB-8654-4508-8C21-DAA0EFE517C1}" type="datetimeFigureOut">
              <a:rPr lang="en-US" smtClean="0"/>
              <a:pPr/>
              <a:t>4/11/2017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B4A0A-E427-4FF0-9512-A3893CC4F9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B5BCB-8654-4508-8C21-DAA0EFE517C1}" type="datetimeFigureOut">
              <a:rPr lang="en-US" smtClean="0"/>
              <a:pPr/>
              <a:t>4/11/2017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B4A0A-E427-4FF0-9512-A3893CC4F9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B5BCB-8654-4508-8C21-DAA0EFE517C1}" type="datetimeFigureOut">
              <a:rPr lang="en-US" smtClean="0"/>
              <a:pPr/>
              <a:t>4/11/2017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B4A0A-E427-4FF0-9512-A3893CC4F9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B5BCB-8654-4508-8C21-DAA0EFE517C1}" type="datetimeFigureOut">
              <a:rPr lang="en-US" smtClean="0"/>
              <a:pPr/>
              <a:t>4/11/2017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B4A0A-E427-4FF0-9512-A3893CC4F9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B5BCB-8654-4508-8C21-DAA0EFE517C1}" type="datetimeFigureOut">
              <a:rPr lang="en-US" smtClean="0"/>
              <a:pPr/>
              <a:t>4/11/2017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B4A0A-E427-4FF0-9512-A3893CC4F9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B5BCB-8654-4508-8C21-DAA0EFE517C1}" type="datetimeFigureOut">
              <a:rPr lang="en-US" smtClean="0"/>
              <a:pPr/>
              <a:t>4/11/2017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B4A0A-E427-4FF0-9512-A3893CC4F9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B5BCB-8654-4508-8C21-DAA0EFE517C1}" type="datetimeFigureOut">
              <a:rPr lang="en-US" smtClean="0"/>
              <a:pPr/>
              <a:t>4/11/2017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B4A0A-E427-4FF0-9512-A3893CC4F9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4B5BCB-8654-4508-8C21-DAA0EFE517C1}" type="datetimeFigureOut">
              <a:rPr lang="en-US" smtClean="0"/>
              <a:pPr/>
              <a:t>4/11/2017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6B4A0A-E427-4FF0-9512-A3893CC4F93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My soul longs for you.jpg"/>
          <p:cNvPicPr>
            <a:picLocks noChangeAspect="1"/>
          </p:cNvPicPr>
          <p:nvPr userDrawn="1"/>
        </p:nvPicPr>
        <p:blipFill>
          <a:blip r:embed="rId14" cstate="print">
            <a:lum bright="4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y soul longs for yo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188640"/>
            <a:ext cx="4824536" cy="57849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My soul longs for you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412776"/>
            <a:ext cx="6336704" cy="4680520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My soul longs for You my soul longs for you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err="1" smtClean="0">
                <a:solidFill>
                  <a:schemeClr val="tx1"/>
                </a:solidFill>
              </a:rPr>
              <a:t>Nothin</a:t>
            </a:r>
            <a:r>
              <a:rPr lang="en-US" sz="2400" b="1" dirty="0" smtClean="0">
                <a:solidFill>
                  <a:schemeClr val="tx1"/>
                </a:solidFill>
              </a:rPr>
              <a:t>' else will do </a:t>
            </a:r>
            <a:r>
              <a:rPr lang="en-US" sz="2400" b="1" dirty="0" err="1" smtClean="0">
                <a:solidFill>
                  <a:schemeClr val="tx1"/>
                </a:solidFill>
              </a:rPr>
              <a:t>nothin</a:t>
            </a:r>
            <a:r>
              <a:rPr lang="en-US" sz="2400" b="1" dirty="0" smtClean="0">
                <a:solidFill>
                  <a:schemeClr val="tx1"/>
                </a:solidFill>
              </a:rPr>
              <a:t>' else will do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endParaRPr lang="en-US" sz="2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/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I believe You will come like the rain.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endParaRPr lang="en-US" sz="2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/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You'll come like the rain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endParaRPr lang="en-US" sz="2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/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So let it rain let it rain let it rain let it rain...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Hallelujah Hallelujah You'll make all things new all things new  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15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My soul longs for you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 soul longs for you</dc:title>
  <dc:creator>mary</dc:creator>
  <cp:lastModifiedBy>mary</cp:lastModifiedBy>
  <cp:revision>10</cp:revision>
  <dcterms:created xsi:type="dcterms:W3CDTF">2017-04-09T01:50:44Z</dcterms:created>
  <dcterms:modified xsi:type="dcterms:W3CDTF">2017-04-11T15:07:42Z</dcterms:modified>
</cp:coreProperties>
</file>