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69B4F-0F14-4EA9-9EB1-F6ADA927B796}" type="datetimeFigureOut">
              <a:rPr lang="en-US" smtClean="0"/>
              <a:t>4/1/2017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6888-ED62-4FDE-AB03-8418277DFB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69B4F-0F14-4EA9-9EB1-F6ADA927B796}" type="datetimeFigureOut">
              <a:rPr lang="en-US" smtClean="0"/>
              <a:t>4/1/2017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6888-ED62-4FDE-AB03-8418277DFB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69B4F-0F14-4EA9-9EB1-F6ADA927B796}" type="datetimeFigureOut">
              <a:rPr lang="en-US" smtClean="0"/>
              <a:t>4/1/2017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6888-ED62-4FDE-AB03-8418277DFB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69B4F-0F14-4EA9-9EB1-F6ADA927B796}" type="datetimeFigureOut">
              <a:rPr lang="en-US" smtClean="0"/>
              <a:t>4/1/2017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6888-ED62-4FDE-AB03-8418277DFB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69B4F-0F14-4EA9-9EB1-F6ADA927B796}" type="datetimeFigureOut">
              <a:rPr lang="en-US" smtClean="0"/>
              <a:t>4/1/2017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6888-ED62-4FDE-AB03-8418277DFB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69B4F-0F14-4EA9-9EB1-F6ADA927B796}" type="datetimeFigureOut">
              <a:rPr lang="en-US" smtClean="0"/>
              <a:t>4/1/2017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6888-ED62-4FDE-AB03-8418277DFB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69B4F-0F14-4EA9-9EB1-F6ADA927B796}" type="datetimeFigureOut">
              <a:rPr lang="en-US" smtClean="0"/>
              <a:t>4/1/2017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6888-ED62-4FDE-AB03-8418277DFB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69B4F-0F14-4EA9-9EB1-F6ADA927B796}" type="datetimeFigureOut">
              <a:rPr lang="en-US" smtClean="0"/>
              <a:t>4/1/2017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6888-ED62-4FDE-AB03-8418277DFB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69B4F-0F14-4EA9-9EB1-F6ADA927B796}" type="datetimeFigureOut">
              <a:rPr lang="en-US" smtClean="0"/>
              <a:t>4/1/2017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6888-ED62-4FDE-AB03-8418277DFB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69B4F-0F14-4EA9-9EB1-F6ADA927B796}" type="datetimeFigureOut">
              <a:rPr lang="en-US" smtClean="0"/>
              <a:t>4/1/2017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6888-ED62-4FDE-AB03-8418277DFB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69B4F-0F14-4EA9-9EB1-F6ADA927B796}" type="datetimeFigureOut">
              <a:rPr lang="en-US" smtClean="0"/>
              <a:t>4/1/2017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B6888-ED62-4FDE-AB03-8418277DFB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69B4F-0F14-4EA9-9EB1-F6ADA927B796}" type="datetimeFigureOut">
              <a:rPr lang="en-US" smtClean="0"/>
              <a:t>4/1/2017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B6888-ED62-4FDE-AB03-8418277DFB7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y heart sings praises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y heart sings prai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4968552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My heart sings praises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7200800" cy="554461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My heart sings praises each time I say Your name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This love is deeper than simple words can say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You go before me, You make a perfect way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My one desire is to give You perfect </a:t>
            </a:r>
            <a:r>
              <a:rPr lang="en-US" b="1" dirty="0" smtClean="0">
                <a:solidFill>
                  <a:schemeClr val="tx1"/>
                </a:solidFill>
              </a:rPr>
              <a:t>praise</a:t>
            </a:r>
          </a:p>
          <a:p>
            <a:pPr algn="l"/>
            <a:endParaRPr lang="en-US" b="1" dirty="0">
              <a:solidFill>
                <a:schemeClr val="tx1"/>
              </a:solidFill>
            </a:endParaRPr>
          </a:p>
          <a:p>
            <a:pPr algn="l"/>
            <a:endParaRPr lang="en-US" b="1" dirty="0">
              <a:solidFill>
                <a:schemeClr val="tx1"/>
              </a:solidFill>
            </a:endParaRPr>
          </a:p>
          <a:p>
            <a:pPr algn="l"/>
            <a:r>
              <a:rPr lang="en-US" b="1" dirty="0">
                <a:solidFill>
                  <a:schemeClr val="tx1"/>
                </a:solidFill>
              </a:rPr>
              <a:t>In my heart You are the power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In my night never failing light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With every breath that I take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I'll declare the things You've </a:t>
            </a:r>
            <a:r>
              <a:rPr lang="en-US" b="1" dirty="0" smtClean="0">
                <a:solidFill>
                  <a:schemeClr val="tx1"/>
                </a:solidFill>
              </a:rPr>
              <a:t>done</a:t>
            </a:r>
          </a:p>
          <a:p>
            <a:pPr algn="l"/>
            <a:endParaRPr lang="en-US" b="1" dirty="0">
              <a:solidFill>
                <a:schemeClr val="tx1"/>
              </a:solidFill>
            </a:endParaRPr>
          </a:p>
          <a:p>
            <a:pPr algn="l"/>
            <a:endParaRPr lang="en-US" b="1" dirty="0">
              <a:solidFill>
                <a:schemeClr val="tx1"/>
              </a:solidFill>
            </a:endParaRPr>
          </a:p>
          <a:p>
            <a:pPr algn="l"/>
            <a:r>
              <a:rPr lang="en-US" b="1" dirty="0">
                <a:solidFill>
                  <a:schemeClr val="tx1"/>
                </a:solidFill>
              </a:rPr>
              <a:t>In my mind mighty </a:t>
            </a:r>
            <a:r>
              <a:rPr lang="en-US" b="1" dirty="0" err="1">
                <a:solidFill>
                  <a:schemeClr val="tx1"/>
                </a:solidFill>
              </a:rPr>
              <a:t>Overcomer</a:t>
            </a: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In my soul the reason why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In my life You are the fire that calls me </a:t>
            </a:r>
            <a:r>
              <a:rPr lang="en-US" b="1" dirty="0" smtClean="0">
                <a:solidFill>
                  <a:schemeClr val="tx1"/>
                </a:solidFill>
              </a:rPr>
              <a:t>on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My heart sings praises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heart sings praises</dc:title>
  <dc:creator>mary</dc:creator>
  <cp:lastModifiedBy>mary</cp:lastModifiedBy>
  <cp:revision>4</cp:revision>
  <dcterms:created xsi:type="dcterms:W3CDTF">2017-04-01T12:43:55Z</dcterms:created>
  <dcterms:modified xsi:type="dcterms:W3CDTF">2017-04-01T13:23:04Z</dcterms:modified>
</cp:coreProperties>
</file>