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>
        <p:scale>
          <a:sx n="69" d="100"/>
          <a:sy n="69" d="100"/>
        </p:scale>
        <p:origin x="-1709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CB3F-0158-4412-9470-A0C347BEF5DC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CB3F-0158-4412-9470-A0C347BEF5DC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CB3F-0158-4412-9470-A0C347BEF5DC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CB3F-0158-4412-9470-A0C347BEF5DC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CB3F-0158-4412-9470-A0C347BEF5DC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CB3F-0158-4412-9470-A0C347BEF5DC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CB3F-0158-4412-9470-A0C347BEF5DC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CB3F-0158-4412-9470-A0C347BEF5DC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CB3F-0158-4412-9470-A0C347BEF5DC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CB3F-0158-4412-9470-A0C347BEF5DC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CB3F-0158-4412-9470-A0C347BEF5DC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CCB3F-0158-4412-9470-A0C347BEF5DC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F913E-A30E-4D74-AA51-04B6642F9C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맘을 주께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rd ,I Give You My He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0" y="228600"/>
            <a:ext cx="57150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Lord, I Give You My Heart </a:t>
            </a:r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57200" y="1524000"/>
            <a:ext cx="7239000" cy="320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is my desire to honor you  Lord, with all my heart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worship you  All I have within me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give You praise All that I adore is in you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Chorus: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Lord  I give you my heart  I give you my soul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live for you alone Every breath that I take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Every moment I am awake Lord have your way in me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Lord, I Give You My Heart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Give You My Heart</dc:title>
  <dc:creator>user</dc:creator>
  <cp:lastModifiedBy>mary</cp:lastModifiedBy>
  <cp:revision>11</cp:revision>
  <dcterms:created xsi:type="dcterms:W3CDTF">2015-11-14T17:35:14Z</dcterms:created>
  <dcterms:modified xsi:type="dcterms:W3CDTF">2017-11-27T23:27:35Z</dcterms:modified>
</cp:coreProperties>
</file>