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4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DF4C6-5413-4D4C-9742-32B80BFCCE2C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DD372-193D-4198-B304-7AD91AA5BF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Dismiss Us With Thy Bless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768752" cy="50405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Lord, Dismiss Us With Thy Blessing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3744416" cy="44644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Lord, dismiss us with Thy blessing,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our hearts with joy and peace;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us each Thy love possessing,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Triumph in redeeming grace;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refresh us, oh, refresh us,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Trav’ling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through this wilderness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refresh us, oh, refresh us,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Trav’ling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through this wilderness.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Thanks we give and adoration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Thy gospel’s joyful sound;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the fruits of Thy salvation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our hearts and lives abound: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 faithful, ever faithful,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the truth may we be found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 faithful, ever faithful,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the truth may we be found.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117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Lord, Dismiss Us With Thy Blessing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Lord, Dismiss Us With Thy Blessing </dc:title>
  <dc:creator>mary</dc:creator>
  <cp:lastModifiedBy>mary</cp:lastModifiedBy>
  <cp:revision>11</cp:revision>
  <dcterms:created xsi:type="dcterms:W3CDTF">2017-04-22T03:53:09Z</dcterms:created>
  <dcterms:modified xsi:type="dcterms:W3CDTF">2020-09-17T16:39:28Z</dcterms:modified>
</cp:coreProperties>
</file>